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handoutMasterIdLst>
    <p:handoutMasterId r:id="rId393"/>
  </p:handoutMasterIdLst>
  <p:sldIdLst>
    <p:sldId id="256" r:id="rId6"/>
    <p:sldId id="257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  <p:sldId id="376" r:id="rId108"/>
    <p:sldId id="377" r:id="rId109"/>
    <p:sldId id="378" r:id="rId110"/>
    <p:sldId id="379" r:id="rId111"/>
    <p:sldId id="380" r:id="rId112"/>
    <p:sldId id="381" r:id="rId113"/>
    <p:sldId id="382" r:id="rId114"/>
    <p:sldId id="383" r:id="rId115"/>
    <p:sldId id="384" r:id="rId116"/>
    <p:sldId id="385" r:id="rId117"/>
    <p:sldId id="386" r:id="rId118"/>
    <p:sldId id="387" r:id="rId119"/>
    <p:sldId id="388" r:id="rId120"/>
    <p:sldId id="389" r:id="rId121"/>
    <p:sldId id="390" r:id="rId122"/>
    <p:sldId id="391" r:id="rId123"/>
    <p:sldId id="392" r:id="rId124"/>
    <p:sldId id="393" r:id="rId125"/>
    <p:sldId id="394" r:id="rId126"/>
    <p:sldId id="395" r:id="rId127"/>
    <p:sldId id="396" r:id="rId128"/>
    <p:sldId id="397" r:id="rId129"/>
    <p:sldId id="398" r:id="rId130"/>
    <p:sldId id="399" r:id="rId131"/>
    <p:sldId id="400" r:id="rId132"/>
    <p:sldId id="401" r:id="rId133"/>
    <p:sldId id="402" r:id="rId134"/>
    <p:sldId id="403" r:id="rId135"/>
    <p:sldId id="404" r:id="rId136"/>
    <p:sldId id="405" r:id="rId137"/>
    <p:sldId id="406" r:id="rId138"/>
    <p:sldId id="407" r:id="rId139"/>
    <p:sldId id="408" r:id="rId140"/>
    <p:sldId id="409" r:id="rId141"/>
    <p:sldId id="410" r:id="rId142"/>
    <p:sldId id="411" r:id="rId143"/>
    <p:sldId id="412" r:id="rId144"/>
    <p:sldId id="413" r:id="rId145"/>
    <p:sldId id="414" r:id="rId146"/>
    <p:sldId id="415" r:id="rId147"/>
    <p:sldId id="416" r:id="rId148"/>
    <p:sldId id="417" r:id="rId149"/>
    <p:sldId id="418" r:id="rId150"/>
    <p:sldId id="419" r:id="rId151"/>
    <p:sldId id="420" r:id="rId152"/>
    <p:sldId id="421" r:id="rId153"/>
    <p:sldId id="422" r:id="rId154"/>
    <p:sldId id="423" r:id="rId155"/>
    <p:sldId id="424" r:id="rId156"/>
    <p:sldId id="425" r:id="rId157"/>
    <p:sldId id="426" r:id="rId158"/>
    <p:sldId id="427" r:id="rId159"/>
    <p:sldId id="428" r:id="rId160"/>
    <p:sldId id="429" r:id="rId161"/>
    <p:sldId id="430" r:id="rId162"/>
    <p:sldId id="431" r:id="rId163"/>
    <p:sldId id="432" r:id="rId164"/>
    <p:sldId id="433" r:id="rId165"/>
    <p:sldId id="434" r:id="rId166"/>
    <p:sldId id="435" r:id="rId167"/>
    <p:sldId id="436" r:id="rId168"/>
    <p:sldId id="437" r:id="rId169"/>
    <p:sldId id="438" r:id="rId170"/>
    <p:sldId id="439" r:id="rId171"/>
    <p:sldId id="440" r:id="rId172"/>
    <p:sldId id="441" r:id="rId173"/>
    <p:sldId id="442" r:id="rId174"/>
    <p:sldId id="443" r:id="rId175"/>
    <p:sldId id="444" r:id="rId176"/>
    <p:sldId id="445" r:id="rId177"/>
    <p:sldId id="446" r:id="rId178"/>
    <p:sldId id="447" r:id="rId179"/>
    <p:sldId id="448" r:id="rId180"/>
    <p:sldId id="449" r:id="rId181"/>
    <p:sldId id="450" r:id="rId182"/>
    <p:sldId id="451" r:id="rId183"/>
    <p:sldId id="452" r:id="rId184"/>
    <p:sldId id="453" r:id="rId185"/>
    <p:sldId id="454" r:id="rId186"/>
    <p:sldId id="455" r:id="rId187"/>
    <p:sldId id="456" r:id="rId188"/>
    <p:sldId id="457" r:id="rId189"/>
    <p:sldId id="458" r:id="rId190"/>
    <p:sldId id="459" r:id="rId191"/>
    <p:sldId id="460" r:id="rId192"/>
    <p:sldId id="461" r:id="rId193"/>
    <p:sldId id="462" r:id="rId194"/>
    <p:sldId id="463" r:id="rId195"/>
    <p:sldId id="464" r:id="rId196"/>
    <p:sldId id="465" r:id="rId197"/>
    <p:sldId id="466" r:id="rId198"/>
    <p:sldId id="467" r:id="rId199"/>
    <p:sldId id="468" r:id="rId200"/>
    <p:sldId id="469" r:id="rId201"/>
    <p:sldId id="470" r:id="rId202"/>
    <p:sldId id="471" r:id="rId203"/>
    <p:sldId id="472" r:id="rId204"/>
    <p:sldId id="473" r:id="rId205"/>
    <p:sldId id="474" r:id="rId206"/>
    <p:sldId id="475" r:id="rId207"/>
    <p:sldId id="476" r:id="rId208"/>
    <p:sldId id="477" r:id="rId209"/>
    <p:sldId id="478" r:id="rId210"/>
    <p:sldId id="479" r:id="rId211"/>
    <p:sldId id="480" r:id="rId212"/>
    <p:sldId id="481" r:id="rId213"/>
    <p:sldId id="482" r:id="rId214"/>
    <p:sldId id="483" r:id="rId215"/>
    <p:sldId id="484" r:id="rId216"/>
    <p:sldId id="485" r:id="rId217"/>
    <p:sldId id="486" r:id="rId218"/>
    <p:sldId id="487" r:id="rId219"/>
    <p:sldId id="488" r:id="rId220"/>
    <p:sldId id="489" r:id="rId221"/>
    <p:sldId id="490" r:id="rId222"/>
    <p:sldId id="491" r:id="rId223"/>
    <p:sldId id="492" r:id="rId224"/>
    <p:sldId id="493" r:id="rId225"/>
    <p:sldId id="494" r:id="rId226"/>
    <p:sldId id="495" r:id="rId227"/>
    <p:sldId id="496" r:id="rId228"/>
    <p:sldId id="497" r:id="rId229"/>
    <p:sldId id="498" r:id="rId230"/>
    <p:sldId id="499" r:id="rId231"/>
    <p:sldId id="500" r:id="rId232"/>
    <p:sldId id="501" r:id="rId233"/>
    <p:sldId id="502" r:id="rId234"/>
    <p:sldId id="503" r:id="rId235"/>
    <p:sldId id="504" r:id="rId236"/>
    <p:sldId id="505" r:id="rId237"/>
    <p:sldId id="506" r:id="rId238"/>
    <p:sldId id="507" r:id="rId239"/>
    <p:sldId id="508" r:id="rId240"/>
    <p:sldId id="509" r:id="rId241"/>
    <p:sldId id="510" r:id="rId242"/>
    <p:sldId id="511" r:id="rId243"/>
    <p:sldId id="512" r:id="rId244"/>
    <p:sldId id="513" r:id="rId245"/>
    <p:sldId id="514" r:id="rId246"/>
    <p:sldId id="515" r:id="rId247"/>
    <p:sldId id="516" r:id="rId248"/>
    <p:sldId id="517" r:id="rId249"/>
    <p:sldId id="518" r:id="rId250"/>
    <p:sldId id="519" r:id="rId251"/>
    <p:sldId id="520" r:id="rId252"/>
    <p:sldId id="521" r:id="rId253"/>
    <p:sldId id="522" r:id="rId254"/>
    <p:sldId id="523" r:id="rId255"/>
    <p:sldId id="524" r:id="rId256"/>
    <p:sldId id="525" r:id="rId257"/>
    <p:sldId id="526" r:id="rId258"/>
    <p:sldId id="527" r:id="rId259"/>
    <p:sldId id="528" r:id="rId260"/>
    <p:sldId id="529" r:id="rId261"/>
    <p:sldId id="530" r:id="rId262"/>
    <p:sldId id="531" r:id="rId263"/>
    <p:sldId id="532" r:id="rId264"/>
    <p:sldId id="533" r:id="rId265"/>
    <p:sldId id="534" r:id="rId266"/>
    <p:sldId id="535" r:id="rId267"/>
    <p:sldId id="536" r:id="rId268"/>
    <p:sldId id="537" r:id="rId269"/>
    <p:sldId id="538" r:id="rId270"/>
    <p:sldId id="539" r:id="rId271"/>
    <p:sldId id="540" r:id="rId272"/>
    <p:sldId id="541" r:id="rId273"/>
    <p:sldId id="542" r:id="rId274"/>
    <p:sldId id="543" r:id="rId275"/>
    <p:sldId id="544" r:id="rId276"/>
    <p:sldId id="545" r:id="rId277"/>
    <p:sldId id="546" r:id="rId278"/>
    <p:sldId id="547" r:id="rId279"/>
    <p:sldId id="548" r:id="rId280"/>
    <p:sldId id="549" r:id="rId281"/>
    <p:sldId id="550" r:id="rId282"/>
    <p:sldId id="551" r:id="rId283"/>
    <p:sldId id="552" r:id="rId284"/>
    <p:sldId id="553" r:id="rId285"/>
    <p:sldId id="554" r:id="rId286"/>
    <p:sldId id="555" r:id="rId287"/>
    <p:sldId id="556" r:id="rId288"/>
    <p:sldId id="557" r:id="rId289"/>
    <p:sldId id="558" r:id="rId290"/>
    <p:sldId id="559" r:id="rId291"/>
    <p:sldId id="560" r:id="rId292"/>
    <p:sldId id="561" r:id="rId293"/>
    <p:sldId id="562" r:id="rId294"/>
    <p:sldId id="563" r:id="rId295"/>
    <p:sldId id="564" r:id="rId296"/>
    <p:sldId id="565" r:id="rId297"/>
    <p:sldId id="566" r:id="rId298"/>
    <p:sldId id="567" r:id="rId299"/>
    <p:sldId id="568" r:id="rId300"/>
    <p:sldId id="569" r:id="rId301"/>
    <p:sldId id="570" r:id="rId302"/>
    <p:sldId id="571" r:id="rId303"/>
    <p:sldId id="572" r:id="rId304"/>
    <p:sldId id="573" r:id="rId305"/>
    <p:sldId id="574" r:id="rId306"/>
    <p:sldId id="575" r:id="rId307"/>
    <p:sldId id="581" r:id="rId308"/>
    <p:sldId id="582" r:id="rId309"/>
    <p:sldId id="576" r:id="rId310"/>
    <p:sldId id="577" r:id="rId311"/>
    <p:sldId id="601" r:id="rId312"/>
    <p:sldId id="602" r:id="rId313"/>
    <p:sldId id="603" r:id="rId314"/>
    <p:sldId id="604" r:id="rId315"/>
    <p:sldId id="605" r:id="rId316"/>
    <p:sldId id="606" r:id="rId317"/>
    <p:sldId id="607" r:id="rId318"/>
    <p:sldId id="608" r:id="rId319"/>
    <p:sldId id="609" r:id="rId320"/>
    <p:sldId id="610" r:id="rId321"/>
    <p:sldId id="611" r:id="rId322"/>
    <p:sldId id="612" r:id="rId323"/>
    <p:sldId id="613" r:id="rId324"/>
    <p:sldId id="614" r:id="rId325"/>
    <p:sldId id="615" r:id="rId326"/>
    <p:sldId id="616" r:id="rId327"/>
    <p:sldId id="617" r:id="rId328"/>
    <p:sldId id="618" r:id="rId329"/>
    <p:sldId id="619" r:id="rId330"/>
    <p:sldId id="620" r:id="rId331"/>
    <p:sldId id="621" r:id="rId332"/>
    <p:sldId id="622" r:id="rId333"/>
    <p:sldId id="623" r:id="rId334"/>
    <p:sldId id="624" r:id="rId335"/>
    <p:sldId id="625" r:id="rId336"/>
    <p:sldId id="626" r:id="rId337"/>
    <p:sldId id="627" r:id="rId338"/>
    <p:sldId id="628" r:id="rId339"/>
    <p:sldId id="629" r:id="rId340"/>
    <p:sldId id="630" r:id="rId341"/>
    <p:sldId id="631" r:id="rId342"/>
    <p:sldId id="632" r:id="rId343"/>
    <p:sldId id="633" r:id="rId344"/>
    <p:sldId id="634" r:id="rId345"/>
    <p:sldId id="635" r:id="rId346"/>
    <p:sldId id="636" r:id="rId347"/>
    <p:sldId id="637" r:id="rId348"/>
    <p:sldId id="638" r:id="rId349"/>
    <p:sldId id="639" r:id="rId350"/>
    <p:sldId id="640" r:id="rId351"/>
    <p:sldId id="641" r:id="rId352"/>
    <p:sldId id="642" r:id="rId353"/>
    <p:sldId id="643" r:id="rId354"/>
    <p:sldId id="644" r:id="rId355"/>
    <p:sldId id="645" r:id="rId356"/>
    <p:sldId id="646" r:id="rId357"/>
    <p:sldId id="647" r:id="rId358"/>
    <p:sldId id="648" r:id="rId359"/>
    <p:sldId id="649" r:id="rId360"/>
    <p:sldId id="650" r:id="rId361"/>
    <p:sldId id="651" r:id="rId362"/>
    <p:sldId id="652" r:id="rId363"/>
    <p:sldId id="653" r:id="rId364"/>
    <p:sldId id="654" r:id="rId365"/>
    <p:sldId id="655" r:id="rId366"/>
    <p:sldId id="656" r:id="rId367"/>
    <p:sldId id="657" r:id="rId368"/>
    <p:sldId id="658" r:id="rId369"/>
    <p:sldId id="659" r:id="rId370"/>
    <p:sldId id="660" r:id="rId371"/>
    <p:sldId id="578" r:id="rId372"/>
    <p:sldId id="579" r:id="rId373"/>
    <p:sldId id="580" r:id="rId374"/>
    <p:sldId id="583" r:id="rId375"/>
    <p:sldId id="584" r:id="rId376"/>
    <p:sldId id="585" r:id="rId377"/>
    <p:sldId id="586" r:id="rId378"/>
    <p:sldId id="587" r:id="rId379"/>
    <p:sldId id="588" r:id="rId380"/>
    <p:sldId id="589" r:id="rId381"/>
    <p:sldId id="590" r:id="rId382"/>
    <p:sldId id="591" r:id="rId383"/>
    <p:sldId id="592" r:id="rId384"/>
    <p:sldId id="593" r:id="rId385"/>
    <p:sldId id="594" r:id="rId386"/>
    <p:sldId id="595" r:id="rId387"/>
    <p:sldId id="596" r:id="rId388"/>
    <p:sldId id="597" r:id="rId389"/>
    <p:sldId id="598" r:id="rId390"/>
    <p:sldId id="599" r:id="rId391"/>
    <p:sldId id="600" r:id="rId3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quations and Inequalities" id="{66C30C5B-C7C6-42A3-BC99-0B3ECE1608F4}">
          <p14:sldIdLst>
            <p14:sldId id="256"/>
            <p14:sldId id="257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  <p14:section name="Properties of Functions" id="{F32FAC63-A14E-46D8-8529-AE5297E2C927}">
          <p14:sldIdLst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</p14:sldIdLst>
        </p14:section>
        <p14:section name="Algebraic Functions" id="{5A227536-CEBC-48D9-B81F-244398626628}">
          <p14:sldIdLst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</p14:sldIdLst>
        </p14:section>
        <p14:section name="Trigonometric Functions" id="{116FB719-D25B-4595-8907-941B22C1A2D1}">
          <p14:sldIdLst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</p14:sldIdLst>
        </p14:section>
        <p14:section name="Conics" id="{0D315ABA-B218-467D-A539-40CE2BF9E0F5}">
          <p14:sldIdLst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</p14:sldIdLst>
        </p14:section>
        <p14:section name="Logs and Exp" id="{1FD4E9DC-115A-4149-A3A6-0C2938063341}">
          <p14:sldIdLst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</p14:sldIdLst>
        </p14:section>
        <p14:section name="Sequence and Series" id="{E9FFB5CB-7F28-4150-B850-B6593429F8E9}">
          <p14:sldIdLst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</p14:sldIdLst>
        </p14:section>
        <p14:section name="Polars" id="{CA9ACEF2-3903-434D-9760-763F48C9C2D8}">
          <p14:sldIdLst>
            <p14:sldId id="575"/>
            <p14:sldId id="581"/>
            <p14:sldId id="582"/>
            <p14:sldId id="576"/>
            <p14:sldId id="577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</p14:sldIdLst>
        </p14:section>
        <p14:section name="Vectors" id="{99DA8715-87E3-4665-8F36-E46512E36150}">
          <p14:sldIdLst>
            <p14:sldId id="578"/>
            <p14:sldId id="579"/>
            <p14:sldId id="580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F828"/>
    <a:srgbClr val="009242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99" Type="http://schemas.openxmlformats.org/officeDocument/2006/relationships/slide" Target="slides/slide294.xml"/><Relationship Id="rId21" Type="http://schemas.openxmlformats.org/officeDocument/2006/relationships/slide" Target="slides/slide16.xml"/><Relationship Id="rId63" Type="http://schemas.openxmlformats.org/officeDocument/2006/relationships/slide" Target="slides/slide58.xml"/><Relationship Id="rId159" Type="http://schemas.openxmlformats.org/officeDocument/2006/relationships/slide" Target="slides/slide154.xml"/><Relationship Id="rId324" Type="http://schemas.openxmlformats.org/officeDocument/2006/relationships/slide" Target="slides/slide319.xml"/><Relationship Id="rId366" Type="http://schemas.openxmlformats.org/officeDocument/2006/relationships/slide" Target="slides/slide361.xml"/><Relationship Id="rId170" Type="http://schemas.openxmlformats.org/officeDocument/2006/relationships/slide" Target="slides/slide165.xml"/><Relationship Id="rId226" Type="http://schemas.openxmlformats.org/officeDocument/2006/relationships/slide" Target="slides/slide221.xml"/><Relationship Id="rId107" Type="http://schemas.openxmlformats.org/officeDocument/2006/relationships/slide" Target="slides/slide102.xml"/><Relationship Id="rId268" Type="http://schemas.openxmlformats.org/officeDocument/2006/relationships/slide" Target="slides/slide263.xml"/><Relationship Id="rId289" Type="http://schemas.openxmlformats.org/officeDocument/2006/relationships/slide" Target="slides/slide284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314" Type="http://schemas.openxmlformats.org/officeDocument/2006/relationships/slide" Target="slides/slide309.xml"/><Relationship Id="rId335" Type="http://schemas.openxmlformats.org/officeDocument/2006/relationships/slide" Target="slides/slide330.xml"/><Relationship Id="rId356" Type="http://schemas.openxmlformats.org/officeDocument/2006/relationships/slide" Target="slides/slide351.xml"/><Relationship Id="rId377" Type="http://schemas.openxmlformats.org/officeDocument/2006/relationships/slide" Target="slides/slide372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slide" Target="slides/slide176.xml"/><Relationship Id="rId216" Type="http://schemas.openxmlformats.org/officeDocument/2006/relationships/slide" Target="slides/slide211.xml"/><Relationship Id="rId237" Type="http://schemas.openxmlformats.org/officeDocument/2006/relationships/slide" Target="slides/slide232.xml"/><Relationship Id="rId258" Type="http://schemas.openxmlformats.org/officeDocument/2006/relationships/slide" Target="slides/slide253.xml"/><Relationship Id="rId279" Type="http://schemas.openxmlformats.org/officeDocument/2006/relationships/slide" Target="slides/slide274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290" Type="http://schemas.openxmlformats.org/officeDocument/2006/relationships/slide" Target="slides/slide285.xml"/><Relationship Id="rId304" Type="http://schemas.openxmlformats.org/officeDocument/2006/relationships/slide" Target="slides/slide299.xml"/><Relationship Id="rId325" Type="http://schemas.openxmlformats.org/officeDocument/2006/relationships/slide" Target="slides/slide320.xml"/><Relationship Id="rId346" Type="http://schemas.openxmlformats.org/officeDocument/2006/relationships/slide" Target="slides/slide341.xml"/><Relationship Id="rId367" Type="http://schemas.openxmlformats.org/officeDocument/2006/relationships/slide" Target="slides/slide362.xml"/><Relationship Id="rId388" Type="http://schemas.openxmlformats.org/officeDocument/2006/relationships/slide" Target="slides/slide383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227" Type="http://schemas.openxmlformats.org/officeDocument/2006/relationships/slide" Target="slides/slide222.xml"/><Relationship Id="rId248" Type="http://schemas.openxmlformats.org/officeDocument/2006/relationships/slide" Target="slides/slide243.xml"/><Relationship Id="rId269" Type="http://schemas.openxmlformats.org/officeDocument/2006/relationships/slide" Target="slides/slide264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280" Type="http://schemas.openxmlformats.org/officeDocument/2006/relationships/slide" Target="slides/slide275.xml"/><Relationship Id="rId315" Type="http://schemas.openxmlformats.org/officeDocument/2006/relationships/slide" Target="slides/slide310.xml"/><Relationship Id="rId336" Type="http://schemas.openxmlformats.org/officeDocument/2006/relationships/slide" Target="slides/slide331.xml"/><Relationship Id="rId357" Type="http://schemas.openxmlformats.org/officeDocument/2006/relationships/slide" Target="slides/slide352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slide" Target="slides/slide177.xml"/><Relationship Id="rId217" Type="http://schemas.openxmlformats.org/officeDocument/2006/relationships/slide" Target="slides/slide212.xml"/><Relationship Id="rId378" Type="http://schemas.openxmlformats.org/officeDocument/2006/relationships/slide" Target="slides/slide373.xml"/><Relationship Id="rId6" Type="http://schemas.openxmlformats.org/officeDocument/2006/relationships/slide" Target="slides/slide1.xml"/><Relationship Id="rId238" Type="http://schemas.openxmlformats.org/officeDocument/2006/relationships/slide" Target="slides/slide233.xml"/><Relationship Id="rId259" Type="http://schemas.openxmlformats.org/officeDocument/2006/relationships/slide" Target="slides/slide254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270" Type="http://schemas.openxmlformats.org/officeDocument/2006/relationships/slide" Target="slides/slide265.xml"/><Relationship Id="rId291" Type="http://schemas.openxmlformats.org/officeDocument/2006/relationships/slide" Target="slides/slide286.xml"/><Relationship Id="rId305" Type="http://schemas.openxmlformats.org/officeDocument/2006/relationships/slide" Target="slides/slide300.xml"/><Relationship Id="rId326" Type="http://schemas.openxmlformats.org/officeDocument/2006/relationships/slide" Target="slides/slide321.xml"/><Relationship Id="rId347" Type="http://schemas.openxmlformats.org/officeDocument/2006/relationships/slide" Target="slides/slide342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368" Type="http://schemas.openxmlformats.org/officeDocument/2006/relationships/slide" Target="slides/slide363.xml"/><Relationship Id="rId389" Type="http://schemas.openxmlformats.org/officeDocument/2006/relationships/slide" Target="slides/slide384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228" Type="http://schemas.openxmlformats.org/officeDocument/2006/relationships/slide" Target="slides/slide223.xml"/><Relationship Id="rId249" Type="http://schemas.openxmlformats.org/officeDocument/2006/relationships/slide" Target="slides/slide244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260" Type="http://schemas.openxmlformats.org/officeDocument/2006/relationships/slide" Target="slides/slide255.xml"/><Relationship Id="rId281" Type="http://schemas.openxmlformats.org/officeDocument/2006/relationships/slide" Target="slides/slide276.xml"/><Relationship Id="rId316" Type="http://schemas.openxmlformats.org/officeDocument/2006/relationships/slide" Target="slides/slide311.xml"/><Relationship Id="rId337" Type="http://schemas.openxmlformats.org/officeDocument/2006/relationships/slide" Target="slides/slide332.xml"/><Relationship Id="rId34" Type="http://schemas.openxmlformats.org/officeDocument/2006/relationships/slide" Target="slides/slide29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141" Type="http://schemas.openxmlformats.org/officeDocument/2006/relationships/slide" Target="slides/slide136.xml"/><Relationship Id="rId358" Type="http://schemas.openxmlformats.org/officeDocument/2006/relationships/slide" Target="slides/slide353.xml"/><Relationship Id="rId379" Type="http://schemas.openxmlformats.org/officeDocument/2006/relationships/slide" Target="slides/slide374.xml"/><Relationship Id="rId7" Type="http://schemas.openxmlformats.org/officeDocument/2006/relationships/slide" Target="slides/slide2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18" Type="http://schemas.openxmlformats.org/officeDocument/2006/relationships/slide" Target="slides/slide213.xml"/><Relationship Id="rId239" Type="http://schemas.openxmlformats.org/officeDocument/2006/relationships/slide" Target="slides/slide234.xml"/><Relationship Id="rId390" Type="http://schemas.openxmlformats.org/officeDocument/2006/relationships/slide" Target="slides/slide385.xml"/><Relationship Id="rId250" Type="http://schemas.openxmlformats.org/officeDocument/2006/relationships/slide" Target="slides/slide245.xml"/><Relationship Id="rId271" Type="http://schemas.openxmlformats.org/officeDocument/2006/relationships/slide" Target="slides/slide266.xml"/><Relationship Id="rId292" Type="http://schemas.openxmlformats.org/officeDocument/2006/relationships/slide" Target="slides/slide287.xml"/><Relationship Id="rId306" Type="http://schemas.openxmlformats.org/officeDocument/2006/relationships/slide" Target="slides/slide301.xml"/><Relationship Id="rId24" Type="http://schemas.openxmlformats.org/officeDocument/2006/relationships/slide" Target="slides/slide19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31" Type="http://schemas.openxmlformats.org/officeDocument/2006/relationships/slide" Target="slides/slide126.xml"/><Relationship Id="rId327" Type="http://schemas.openxmlformats.org/officeDocument/2006/relationships/slide" Target="slides/slide322.xml"/><Relationship Id="rId348" Type="http://schemas.openxmlformats.org/officeDocument/2006/relationships/slide" Target="slides/slide343.xml"/><Relationship Id="rId369" Type="http://schemas.openxmlformats.org/officeDocument/2006/relationships/slide" Target="slides/slide364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229" Type="http://schemas.openxmlformats.org/officeDocument/2006/relationships/slide" Target="slides/slide224.xml"/><Relationship Id="rId380" Type="http://schemas.openxmlformats.org/officeDocument/2006/relationships/slide" Target="slides/slide375.xml"/><Relationship Id="rId240" Type="http://schemas.openxmlformats.org/officeDocument/2006/relationships/slide" Target="slides/slide235.xml"/><Relationship Id="rId261" Type="http://schemas.openxmlformats.org/officeDocument/2006/relationships/slide" Target="slides/slide256.xml"/><Relationship Id="rId14" Type="http://schemas.openxmlformats.org/officeDocument/2006/relationships/slide" Target="slides/slide9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282" Type="http://schemas.openxmlformats.org/officeDocument/2006/relationships/slide" Target="slides/slide277.xml"/><Relationship Id="rId317" Type="http://schemas.openxmlformats.org/officeDocument/2006/relationships/slide" Target="slides/slide312.xml"/><Relationship Id="rId338" Type="http://schemas.openxmlformats.org/officeDocument/2006/relationships/slide" Target="slides/slide333.xml"/><Relationship Id="rId359" Type="http://schemas.openxmlformats.org/officeDocument/2006/relationships/slide" Target="slides/slide354.xml"/><Relationship Id="rId8" Type="http://schemas.openxmlformats.org/officeDocument/2006/relationships/slide" Target="slides/slide3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219" Type="http://schemas.openxmlformats.org/officeDocument/2006/relationships/slide" Target="slides/slide214.xml"/><Relationship Id="rId370" Type="http://schemas.openxmlformats.org/officeDocument/2006/relationships/slide" Target="slides/slide365.xml"/><Relationship Id="rId391" Type="http://schemas.openxmlformats.org/officeDocument/2006/relationships/slide" Target="slides/slide386.xml"/><Relationship Id="rId230" Type="http://schemas.openxmlformats.org/officeDocument/2006/relationships/slide" Target="slides/slide225.xml"/><Relationship Id="rId251" Type="http://schemas.openxmlformats.org/officeDocument/2006/relationships/slide" Target="slides/slide246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72" Type="http://schemas.openxmlformats.org/officeDocument/2006/relationships/slide" Target="slides/slide267.xml"/><Relationship Id="rId293" Type="http://schemas.openxmlformats.org/officeDocument/2006/relationships/slide" Target="slides/slide288.xml"/><Relationship Id="rId307" Type="http://schemas.openxmlformats.org/officeDocument/2006/relationships/slide" Target="slides/slide302.xml"/><Relationship Id="rId328" Type="http://schemas.openxmlformats.org/officeDocument/2006/relationships/slide" Target="slides/slide323.xml"/><Relationship Id="rId349" Type="http://schemas.openxmlformats.org/officeDocument/2006/relationships/slide" Target="slides/slide344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360" Type="http://schemas.openxmlformats.org/officeDocument/2006/relationships/slide" Target="slides/slide355.xml"/><Relationship Id="rId381" Type="http://schemas.openxmlformats.org/officeDocument/2006/relationships/slide" Target="slides/slide376.xml"/><Relationship Id="rId220" Type="http://schemas.openxmlformats.org/officeDocument/2006/relationships/slide" Target="slides/slide215.xml"/><Relationship Id="rId241" Type="http://schemas.openxmlformats.org/officeDocument/2006/relationships/slide" Target="slides/slide23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262" Type="http://schemas.openxmlformats.org/officeDocument/2006/relationships/slide" Target="slides/slide257.xml"/><Relationship Id="rId283" Type="http://schemas.openxmlformats.org/officeDocument/2006/relationships/slide" Target="slides/slide278.xml"/><Relationship Id="rId318" Type="http://schemas.openxmlformats.org/officeDocument/2006/relationships/slide" Target="slides/slide313.xml"/><Relationship Id="rId339" Type="http://schemas.openxmlformats.org/officeDocument/2006/relationships/slide" Target="slides/slide334.xml"/><Relationship Id="rId78" Type="http://schemas.openxmlformats.org/officeDocument/2006/relationships/slide" Target="slides/slide73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64" Type="http://schemas.openxmlformats.org/officeDocument/2006/relationships/slide" Target="slides/slide159.xml"/><Relationship Id="rId185" Type="http://schemas.openxmlformats.org/officeDocument/2006/relationships/slide" Target="slides/slide180.xml"/><Relationship Id="rId350" Type="http://schemas.openxmlformats.org/officeDocument/2006/relationships/slide" Target="slides/slide345.xml"/><Relationship Id="rId371" Type="http://schemas.openxmlformats.org/officeDocument/2006/relationships/slide" Target="slides/slide366.xml"/><Relationship Id="rId9" Type="http://schemas.openxmlformats.org/officeDocument/2006/relationships/slide" Target="slides/slide4.xml"/><Relationship Id="rId210" Type="http://schemas.openxmlformats.org/officeDocument/2006/relationships/slide" Target="slides/slide205.xml"/><Relationship Id="rId392" Type="http://schemas.openxmlformats.org/officeDocument/2006/relationships/slide" Target="slides/slide387.xml"/><Relationship Id="rId26" Type="http://schemas.openxmlformats.org/officeDocument/2006/relationships/slide" Target="slides/slide21.xml"/><Relationship Id="rId231" Type="http://schemas.openxmlformats.org/officeDocument/2006/relationships/slide" Target="slides/slide226.xml"/><Relationship Id="rId252" Type="http://schemas.openxmlformats.org/officeDocument/2006/relationships/slide" Target="slides/slide247.xml"/><Relationship Id="rId273" Type="http://schemas.openxmlformats.org/officeDocument/2006/relationships/slide" Target="slides/slide268.xml"/><Relationship Id="rId294" Type="http://schemas.openxmlformats.org/officeDocument/2006/relationships/slide" Target="slides/slide289.xml"/><Relationship Id="rId308" Type="http://schemas.openxmlformats.org/officeDocument/2006/relationships/slide" Target="slides/slide303.xml"/><Relationship Id="rId329" Type="http://schemas.openxmlformats.org/officeDocument/2006/relationships/slide" Target="slides/slide324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340" Type="http://schemas.openxmlformats.org/officeDocument/2006/relationships/slide" Target="slides/slide335.xml"/><Relationship Id="rId361" Type="http://schemas.openxmlformats.org/officeDocument/2006/relationships/slide" Target="slides/slide356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382" Type="http://schemas.openxmlformats.org/officeDocument/2006/relationships/slide" Target="slides/slide377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242" Type="http://schemas.openxmlformats.org/officeDocument/2006/relationships/slide" Target="slides/slide237.xml"/><Relationship Id="rId263" Type="http://schemas.openxmlformats.org/officeDocument/2006/relationships/slide" Target="slides/slide258.xml"/><Relationship Id="rId284" Type="http://schemas.openxmlformats.org/officeDocument/2006/relationships/slide" Target="slides/slide279.xml"/><Relationship Id="rId319" Type="http://schemas.openxmlformats.org/officeDocument/2006/relationships/slide" Target="slides/slide314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330" Type="http://schemas.openxmlformats.org/officeDocument/2006/relationships/slide" Target="slides/slide325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351" Type="http://schemas.openxmlformats.org/officeDocument/2006/relationships/slide" Target="slides/slide346.xml"/><Relationship Id="rId372" Type="http://schemas.openxmlformats.org/officeDocument/2006/relationships/slide" Target="slides/slide367.xml"/><Relationship Id="rId393" Type="http://schemas.openxmlformats.org/officeDocument/2006/relationships/handoutMaster" Target="handoutMasters/handoutMaster1.xml"/><Relationship Id="rId211" Type="http://schemas.openxmlformats.org/officeDocument/2006/relationships/slide" Target="slides/slide206.xml"/><Relationship Id="rId232" Type="http://schemas.openxmlformats.org/officeDocument/2006/relationships/slide" Target="slides/slide227.xml"/><Relationship Id="rId253" Type="http://schemas.openxmlformats.org/officeDocument/2006/relationships/slide" Target="slides/slide248.xml"/><Relationship Id="rId274" Type="http://schemas.openxmlformats.org/officeDocument/2006/relationships/slide" Target="slides/slide269.xml"/><Relationship Id="rId295" Type="http://schemas.openxmlformats.org/officeDocument/2006/relationships/slide" Target="slides/slide290.xml"/><Relationship Id="rId309" Type="http://schemas.openxmlformats.org/officeDocument/2006/relationships/slide" Target="slides/slide304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320" Type="http://schemas.openxmlformats.org/officeDocument/2006/relationships/slide" Target="slides/slide315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341" Type="http://schemas.openxmlformats.org/officeDocument/2006/relationships/slide" Target="slides/slide336.xml"/><Relationship Id="rId362" Type="http://schemas.openxmlformats.org/officeDocument/2006/relationships/slide" Target="slides/slide357.xml"/><Relationship Id="rId383" Type="http://schemas.openxmlformats.org/officeDocument/2006/relationships/slide" Target="slides/slide378.xml"/><Relationship Id="rId201" Type="http://schemas.openxmlformats.org/officeDocument/2006/relationships/slide" Target="slides/slide196.xml"/><Relationship Id="rId222" Type="http://schemas.openxmlformats.org/officeDocument/2006/relationships/slide" Target="slides/slide217.xml"/><Relationship Id="rId243" Type="http://schemas.openxmlformats.org/officeDocument/2006/relationships/slide" Target="slides/slide238.xml"/><Relationship Id="rId264" Type="http://schemas.openxmlformats.org/officeDocument/2006/relationships/slide" Target="slides/slide259.xml"/><Relationship Id="rId285" Type="http://schemas.openxmlformats.org/officeDocument/2006/relationships/slide" Target="slides/slide280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310" Type="http://schemas.openxmlformats.org/officeDocument/2006/relationships/slide" Target="slides/slide305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331" Type="http://schemas.openxmlformats.org/officeDocument/2006/relationships/slide" Target="slides/slide326.xml"/><Relationship Id="rId352" Type="http://schemas.openxmlformats.org/officeDocument/2006/relationships/slide" Target="slides/slide347.xml"/><Relationship Id="rId373" Type="http://schemas.openxmlformats.org/officeDocument/2006/relationships/slide" Target="slides/slide368.xml"/><Relationship Id="rId39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7.xml"/><Relationship Id="rId233" Type="http://schemas.openxmlformats.org/officeDocument/2006/relationships/slide" Target="slides/slide228.xml"/><Relationship Id="rId254" Type="http://schemas.openxmlformats.org/officeDocument/2006/relationships/slide" Target="slides/slide249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275" Type="http://schemas.openxmlformats.org/officeDocument/2006/relationships/slide" Target="slides/slide270.xml"/><Relationship Id="rId296" Type="http://schemas.openxmlformats.org/officeDocument/2006/relationships/slide" Target="slides/slide291.xml"/><Relationship Id="rId300" Type="http://schemas.openxmlformats.org/officeDocument/2006/relationships/slide" Target="slides/slide295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321" Type="http://schemas.openxmlformats.org/officeDocument/2006/relationships/slide" Target="slides/slide316.xml"/><Relationship Id="rId342" Type="http://schemas.openxmlformats.org/officeDocument/2006/relationships/slide" Target="slides/slide337.xml"/><Relationship Id="rId363" Type="http://schemas.openxmlformats.org/officeDocument/2006/relationships/slide" Target="slides/slide358.xml"/><Relationship Id="rId384" Type="http://schemas.openxmlformats.org/officeDocument/2006/relationships/slide" Target="slides/slide379.xml"/><Relationship Id="rId202" Type="http://schemas.openxmlformats.org/officeDocument/2006/relationships/slide" Target="slides/slide197.xml"/><Relationship Id="rId223" Type="http://schemas.openxmlformats.org/officeDocument/2006/relationships/slide" Target="slides/slide218.xml"/><Relationship Id="rId244" Type="http://schemas.openxmlformats.org/officeDocument/2006/relationships/slide" Target="slides/slide239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265" Type="http://schemas.openxmlformats.org/officeDocument/2006/relationships/slide" Target="slides/slide260.xml"/><Relationship Id="rId286" Type="http://schemas.openxmlformats.org/officeDocument/2006/relationships/slide" Target="slides/slide281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311" Type="http://schemas.openxmlformats.org/officeDocument/2006/relationships/slide" Target="slides/slide306.xml"/><Relationship Id="rId332" Type="http://schemas.openxmlformats.org/officeDocument/2006/relationships/slide" Target="slides/slide327.xml"/><Relationship Id="rId353" Type="http://schemas.openxmlformats.org/officeDocument/2006/relationships/slide" Target="slides/slide348.xml"/><Relationship Id="rId374" Type="http://schemas.openxmlformats.org/officeDocument/2006/relationships/slide" Target="slides/slide369.xml"/><Relationship Id="rId395" Type="http://schemas.openxmlformats.org/officeDocument/2006/relationships/viewProps" Target="viewProps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slide" Target="slides/slide208.xml"/><Relationship Id="rId234" Type="http://schemas.openxmlformats.org/officeDocument/2006/relationships/slide" Target="slides/slide22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55" Type="http://schemas.openxmlformats.org/officeDocument/2006/relationships/slide" Target="slides/slide250.xml"/><Relationship Id="rId276" Type="http://schemas.openxmlformats.org/officeDocument/2006/relationships/slide" Target="slides/slide271.xml"/><Relationship Id="rId297" Type="http://schemas.openxmlformats.org/officeDocument/2006/relationships/slide" Target="slides/slide292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301" Type="http://schemas.openxmlformats.org/officeDocument/2006/relationships/slide" Target="slides/slide296.xml"/><Relationship Id="rId322" Type="http://schemas.openxmlformats.org/officeDocument/2006/relationships/slide" Target="slides/slide317.xml"/><Relationship Id="rId343" Type="http://schemas.openxmlformats.org/officeDocument/2006/relationships/slide" Target="slides/slide338.xml"/><Relationship Id="rId364" Type="http://schemas.openxmlformats.org/officeDocument/2006/relationships/slide" Target="slides/slide359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385" Type="http://schemas.openxmlformats.org/officeDocument/2006/relationships/slide" Target="slides/slide380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245" Type="http://schemas.openxmlformats.org/officeDocument/2006/relationships/slide" Target="slides/slide240.xml"/><Relationship Id="rId266" Type="http://schemas.openxmlformats.org/officeDocument/2006/relationships/slide" Target="slides/slide261.xml"/><Relationship Id="rId287" Type="http://schemas.openxmlformats.org/officeDocument/2006/relationships/slide" Target="slides/slide282.xml"/><Relationship Id="rId30" Type="http://schemas.openxmlformats.org/officeDocument/2006/relationships/slide" Target="slides/slide2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312" Type="http://schemas.openxmlformats.org/officeDocument/2006/relationships/slide" Target="slides/slide307.xml"/><Relationship Id="rId333" Type="http://schemas.openxmlformats.org/officeDocument/2006/relationships/slide" Target="slides/slide328.xml"/><Relationship Id="rId354" Type="http://schemas.openxmlformats.org/officeDocument/2006/relationships/slide" Target="slides/slide349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189" Type="http://schemas.openxmlformats.org/officeDocument/2006/relationships/slide" Target="slides/slide184.xml"/><Relationship Id="rId375" Type="http://schemas.openxmlformats.org/officeDocument/2006/relationships/slide" Target="slides/slide370.xml"/><Relationship Id="rId39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35" Type="http://schemas.openxmlformats.org/officeDocument/2006/relationships/slide" Target="slides/slide230.xml"/><Relationship Id="rId256" Type="http://schemas.openxmlformats.org/officeDocument/2006/relationships/slide" Target="slides/slide251.xml"/><Relationship Id="rId277" Type="http://schemas.openxmlformats.org/officeDocument/2006/relationships/slide" Target="slides/slide272.xml"/><Relationship Id="rId298" Type="http://schemas.openxmlformats.org/officeDocument/2006/relationships/slide" Target="slides/slide293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302" Type="http://schemas.openxmlformats.org/officeDocument/2006/relationships/slide" Target="slides/slide297.xml"/><Relationship Id="rId323" Type="http://schemas.openxmlformats.org/officeDocument/2006/relationships/slide" Target="slides/slide318.xml"/><Relationship Id="rId344" Type="http://schemas.openxmlformats.org/officeDocument/2006/relationships/slide" Target="slides/slide339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179" Type="http://schemas.openxmlformats.org/officeDocument/2006/relationships/slide" Target="slides/slide174.xml"/><Relationship Id="rId365" Type="http://schemas.openxmlformats.org/officeDocument/2006/relationships/slide" Target="slides/slide360.xml"/><Relationship Id="rId386" Type="http://schemas.openxmlformats.org/officeDocument/2006/relationships/slide" Target="slides/slide381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5" Type="http://schemas.openxmlformats.org/officeDocument/2006/relationships/slide" Target="slides/slide220.xml"/><Relationship Id="rId246" Type="http://schemas.openxmlformats.org/officeDocument/2006/relationships/slide" Target="slides/slide241.xml"/><Relationship Id="rId267" Type="http://schemas.openxmlformats.org/officeDocument/2006/relationships/slide" Target="slides/slide262.xml"/><Relationship Id="rId288" Type="http://schemas.openxmlformats.org/officeDocument/2006/relationships/slide" Target="slides/slide283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313" Type="http://schemas.openxmlformats.org/officeDocument/2006/relationships/slide" Target="slides/slide308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94" Type="http://schemas.openxmlformats.org/officeDocument/2006/relationships/slide" Target="slides/slide89.xml"/><Relationship Id="rId148" Type="http://schemas.openxmlformats.org/officeDocument/2006/relationships/slide" Target="slides/slide143.xml"/><Relationship Id="rId169" Type="http://schemas.openxmlformats.org/officeDocument/2006/relationships/slide" Target="slides/slide164.xml"/><Relationship Id="rId334" Type="http://schemas.openxmlformats.org/officeDocument/2006/relationships/slide" Target="slides/slide329.xml"/><Relationship Id="rId355" Type="http://schemas.openxmlformats.org/officeDocument/2006/relationships/slide" Target="slides/slide350.xml"/><Relationship Id="rId376" Type="http://schemas.openxmlformats.org/officeDocument/2006/relationships/slide" Target="slides/slide371.xml"/><Relationship Id="rId397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5.xml"/><Relationship Id="rId215" Type="http://schemas.openxmlformats.org/officeDocument/2006/relationships/slide" Target="slides/slide210.xml"/><Relationship Id="rId236" Type="http://schemas.openxmlformats.org/officeDocument/2006/relationships/slide" Target="slides/slide231.xml"/><Relationship Id="rId257" Type="http://schemas.openxmlformats.org/officeDocument/2006/relationships/slide" Target="slides/slide252.xml"/><Relationship Id="rId278" Type="http://schemas.openxmlformats.org/officeDocument/2006/relationships/slide" Target="slides/slide273.xml"/><Relationship Id="rId303" Type="http://schemas.openxmlformats.org/officeDocument/2006/relationships/slide" Target="slides/slide298.xml"/><Relationship Id="rId42" Type="http://schemas.openxmlformats.org/officeDocument/2006/relationships/slide" Target="slides/slide37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345" Type="http://schemas.openxmlformats.org/officeDocument/2006/relationships/slide" Target="slides/slide340.xml"/><Relationship Id="rId387" Type="http://schemas.openxmlformats.org/officeDocument/2006/relationships/slide" Target="slides/slide382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47" Type="http://schemas.openxmlformats.org/officeDocument/2006/relationships/slide" Target="slides/slide2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03A16-123D-4821-B00C-6A67A3803F7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2A761-CDF7-4AD2-9520-5E2AA08F4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9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0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0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0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0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26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4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4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04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54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3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1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55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4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43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7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1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7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7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5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1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0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55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0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14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3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56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0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14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8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92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1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0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7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06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8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10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46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3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34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4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4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288B-819D-4CA6-98D7-6A651B62590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7D952-3A55-497E-9C91-DC70B5BB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175"/>
            <a:ext cx="425411" cy="4948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Pre-Calculus Flash Cards 2016-2017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1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175"/>
            <a:ext cx="425411" cy="4948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Pre-Calculus Flash Cards 2016-2017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6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175"/>
            <a:ext cx="425411" cy="4948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Pre-Calculus Flash Cards 2016-2017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6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175"/>
            <a:ext cx="425411" cy="4948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Pre-Calculus Flash Cards 2016-2017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6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175"/>
            <a:ext cx="425411" cy="4948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Pre-Calculus Flash Cards 2016-2017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4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4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4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4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4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4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4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4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4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4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4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4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35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35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3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5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35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3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3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35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35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5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35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3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35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35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35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35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35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4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4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4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4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4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4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4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4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4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4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4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4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24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24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1.png"/><Relationship Id="rId1" Type="http://schemas.openxmlformats.org/officeDocument/2006/relationships/slideLayout" Target="../slideLayouts/slideLayout24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4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4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4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4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4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4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4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4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4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4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4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4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4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4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4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4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4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4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4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4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4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4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4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4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4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4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4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4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4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4.png"/><Relationship Id="rId1" Type="http://schemas.openxmlformats.org/officeDocument/2006/relationships/slideLayout" Target="../slideLayouts/slideLayout24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4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4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4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4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4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4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4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4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4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46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4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46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46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6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2.png"/><Relationship Id="rId1" Type="http://schemas.openxmlformats.org/officeDocument/2006/relationships/slideLayout" Target="../slideLayouts/slideLayout46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46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2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46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2.png"/><Relationship Id="rId1" Type="http://schemas.openxmlformats.org/officeDocument/2006/relationships/slideLayout" Target="../slideLayouts/slideLayout46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46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2.png"/><Relationship Id="rId1" Type="http://schemas.openxmlformats.org/officeDocument/2006/relationships/slideLayout" Target="../slideLayouts/slideLayout46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46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2.png"/><Relationship Id="rId1" Type="http://schemas.openxmlformats.org/officeDocument/2006/relationships/slideLayout" Target="../slideLayouts/slideLayout46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46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46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46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46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4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46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6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46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6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46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gif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46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6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46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e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6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6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gif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6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46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6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46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gif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46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46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46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4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6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46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46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46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46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46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46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46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46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46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46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46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46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46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46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46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46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6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46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46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46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46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46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46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46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46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46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46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46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46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46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46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46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46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46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46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46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46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46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46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46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46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46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46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46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46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46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46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46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46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46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46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4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46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46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46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2213" y="1312675"/>
            <a:ext cx="567014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Equations</a:t>
            </a:r>
          </a:p>
          <a:p>
            <a:pPr algn="ctr"/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8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Inequalities</a:t>
            </a:r>
            <a:endParaRPr lang="en-US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6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81758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𝑨𝒃𝒔𝒐𝒍𝒖𝒕𝒆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𝑽𝒂𝒍𝒖𝒆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6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Equations &amp; Inequalities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1758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9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10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861249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𝑨𝒃𝒔𝒐𝒍𝒖𝒕𝒆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𝑽𝒂𝒍𝒖𝒆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61249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391" y="418031"/>
            <a:ext cx="6072576" cy="41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08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5591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655975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𝑷𝒂𝒓𝒂𝒃𝒐𝒍𝒂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𝑭𝒂𝒎𝒊𝒍𝒚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5975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071" y="143847"/>
            <a:ext cx="4583858" cy="46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65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146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𝑽𝒆𝒓𝒕𝒆𝒙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146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0274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07502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𝑽𝒆𝒓𝒕𝒆𝒙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→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7502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1953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60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+…+</m:t>
                      </m:r>
                      <m:sSub>
                        <m:sSub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𝒆𝒗𝒆𝒏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6040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166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446244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𝒆𝒏𝒅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𝒃𝒆𝒉𝒂𝒗𝒊𝒐𝒓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𝒑𝒂𝒓𝒂𝒃𝒐𝒍𝒊𝒄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𝐢𝐧𝐭𝐞𝐫𝐜𝐞𝐩𝐭𝐬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𝐫𝐞𝐥𝐚𝐭𝐢𝐯𝐞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𝐞𝐱𝐭𝐫𝐞𝐦𝐚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𝐧</m:t>
                          </m:r>
                          <m:r>
                            <a:rPr kumimoji="0" lang="en-US" sz="6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𝐬𝐲𝐦𝐦𝐞𝐭𝐫𝐲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6244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2667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60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+…+</m:t>
                      </m:r>
                      <m:sSub>
                        <m:sSub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𝒐𝒅𝒅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6040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1495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46244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𝒐𝒖𝒕𝒔𝒊𝒅𝒆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𝒃𝒆𝒉𝒂𝒗𝒊𝒐𝒓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𝒄𝒖𝒃𝒊𝒄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𝐢𝐧𝐭𝐞𝐫𝐜𝐞𝐩𝐭𝐬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𝐫𝐞𝐥𝐚𝐭𝐢𝐯𝐞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𝐞𝐱𝐭𝐫𝐞𝐦𝐚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𝐧</m:t>
                          </m:r>
                          <m:r>
                            <a:rPr kumimoji="0" lang="en-US" sz="6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𝐬𝐲𝐦𝐦𝐞𝐭𝐫𝐲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6244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6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175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Isolate the absolute value</a:t>
            </a:r>
          </a:p>
        </p:txBody>
      </p:sp>
    </p:spTree>
    <p:extLst>
      <p:ext uri="{BB962C8B-B14F-4D97-AF65-F5344CB8AC3E}">
        <p14:creationId xmlns:p14="http://schemas.microsoft.com/office/powerpoint/2010/main" val="13198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751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+…+</m:t>
                          </m:r>
                          <m:sSub>
                            <m:sSub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+…+</m:t>
                          </m:r>
                          <m:sSub>
                            <m:sSub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751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14917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231640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𝒂𝒔𝒚𝒎𝒑𝒕𝒐𝒕𝒆𝒔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𝐢𝐧𝐭𝐞𝐫𝐜𝐞𝐩𝐭𝐬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𝐬𝐲𝐦𝐦𝐞𝐭𝐫𝐲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𝐩𝐥𝐨𝐭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𝐩𝐨𝐢𝐧𝐭𝐬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𝐢𝐟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𝐧𝐞𝐞𝐝𝐞𝐝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1640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6842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𝑻𝒐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𝒇𝒊𝒏𝒅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𝒗𝒆𝒓𝒕𝒊𝒄𝒂𝒍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𝒂𝒔𝒚𝒎𝒑𝒕𝒐𝒕𝒆𝒔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3879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𝑺𝒆𝒕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𝒅𝒆𝒏𝒐𝒎𝒊𝒏𝒂𝒕𝒐𝒓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𝒔𝒊𝒎𝒑𝒍𝒊𝒇𝒊𝒆𝒅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𝒓𝒂𝒕𝒊𝒐𝒏𝒂𝒍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𝒆𝒙𝒑𝒓𝒆𝒔𝒔𝒊𝒐𝒏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𝒆𝒒𝒖𝒂𝒍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0063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𝑻𝒐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𝒇𝒊𝒏𝒅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𝒉𝒐𝒓𝒊𝒛𝒐𝒏𝒕𝒂𝒍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𝒂𝒔𝒚𝒎𝒑𝒕𝒐𝒕𝒆𝒔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𝒓𝒂𝒕𝒊𝒐𝒏𝒂𝒍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𝒇𝒖𝒏𝒄𝒕𝒊𝒐𝒏𝒔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8177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922106"/>
                <a:ext cx="12192000" cy="311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𝒉𝒐𝒓𝒊𝒛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𝒂𝒔𝒚𝒎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@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𝒉𝒐𝒓𝒊𝒛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𝒂𝒔𝒚𝒎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@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𝒉𝒐𝒓𝒊𝒛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𝒂𝒔𝒚𝒎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22106"/>
                <a:ext cx="12192000" cy="31159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33489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 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652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6250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572000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𝑪𝒊𝒓𝒄𝒖𝒍𝒂𝒓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𝒇𝒖𝒏𝒄𝒕𝒊𝒐𝒏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0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868" y="188556"/>
            <a:ext cx="4810708" cy="43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999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</m:ra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 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652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7685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83975" y="4665306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𝑯𝒚𝒑𝒆𝒓𝒃𝒐𝒍𝒊𝒄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𝒇𝒖𝒏𝒄𝒕𝒊𝒐𝒏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975" y="4665306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980" y="554875"/>
            <a:ext cx="5513128" cy="36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𝑨𝒃𝒔𝒐𝒍𝒖𝒕𝒆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𝑽𝒂𝒍𝒖𝒆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6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Equations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826174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6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26174"/>
                <a:ext cx="12192000" cy="1107996"/>
              </a:xfrm>
              <a:prstGeom prst="rect">
                <a:avLst/>
              </a:prstGeom>
              <a:blipFill>
                <a:blip r:embed="rId3"/>
                <a:stretch>
                  <a:fillRect t="-19337" b="-4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5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</m:rad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652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0378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967" y="4786604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𝑯𝒚𝒑𝒆𝒓𝒃𝒐𝒍𝒊𝒄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𝒇𝒖𝒏𝒄𝒕𝒊𝒐𝒏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7" y="4786604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070" y="495008"/>
            <a:ext cx="6334610" cy="38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3822" y="1741883"/>
            <a:ext cx="672690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Trigonometric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Functions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𝑳𝒂𝒘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𝑺𝒊𝒏𝒆𝒔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0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637" y="2481942"/>
                <a:ext cx="12192000" cy="2088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" y="2481942"/>
                <a:ext cx="12192000" cy="20880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0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𝑳𝒂𝒘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𝑪𝒐𝒔𝒊𝒏𝒆𝒔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8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09136"/>
                <a:ext cx="12192000" cy="4382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𝑪𝒐𝒔𝑨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𝒂𝒄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𝑪𝒐𝒔𝑨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𝑪𝒐𝒔𝑨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9136"/>
                <a:ext cx="12192000" cy="4382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0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𝑳𝒂𝒘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𝑺𝒊𝒏𝒆𝒔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𝒖𝒔𝒆𝒅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𝒇𝒐𝒓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4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𝑨𝑨𝑺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𝑨𝑺𝑨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𝑺𝑺𝑨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7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𝑳𝒂𝒘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𝑪𝒐𝒔𝒊𝒏𝒆𝒔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𝒖𝒔𝒆𝒅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𝒇𝒐𝒓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8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1758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a, if a &gt; 0</a:t>
            </a:r>
          </a:p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-a, if a &lt; 0</a:t>
            </a:r>
          </a:p>
        </p:txBody>
      </p:sp>
    </p:spTree>
    <p:extLst>
      <p:ext uri="{BB962C8B-B14F-4D97-AF65-F5344CB8AC3E}">
        <p14:creationId xmlns:p14="http://schemas.microsoft.com/office/powerpoint/2010/main" val="20543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𝑺𝑺𝑺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𝑺𝑨𝑺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𝑨𝒓𝒆𝒂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𝒕𝒓𝒊𝒂𝒏𝒈𝒍𝒆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(SAS)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7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1691" y="-439187"/>
                <a:ext cx="11521545" cy="810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𝒂𝒃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𝑺𝒊𝒏𝑪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𝒃𝒄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𝑺𝒊𝒏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𝑺𝒊𝒏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1" y="-439187"/>
                <a:ext cx="11521545" cy="8109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𝑨𝒓𝒆𝒂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𝑪𝒊𝒓𝒄𝒍𝒆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𝑺𝒆𝒄𝒕𝒐𝒓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8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9938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7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𝑨𝒓𝒄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𝑳𝒆𝒏𝒈𝒕𝒉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𝒄𝒊𝒓𝒄𝒍𝒆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6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9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28" y="255658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Signs of Trig Ratios</a:t>
            </a:r>
          </a:p>
        </p:txBody>
      </p:sp>
    </p:spTree>
    <p:extLst>
      <p:ext uri="{BB962C8B-B14F-4D97-AF65-F5344CB8AC3E}">
        <p14:creationId xmlns:p14="http://schemas.microsoft.com/office/powerpoint/2010/main" val="29138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5971142" y="517793"/>
            <a:ext cx="22034" cy="4880472"/>
          </a:xfrm>
          <a:prstGeom prst="straightConnector1">
            <a:avLst/>
          </a:prstGeom>
          <a:ln w="793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248140" y="2956193"/>
            <a:ext cx="5752641" cy="1836"/>
          </a:xfrm>
          <a:prstGeom prst="straightConnector1">
            <a:avLst/>
          </a:prstGeom>
          <a:ln w="793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7645" y="1275328"/>
            <a:ext cx="944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0923" y="4136834"/>
            <a:ext cx="254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Calculus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0868" y="4134205"/>
            <a:ext cx="1477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Take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6917" y="1344831"/>
            <a:ext cx="272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7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5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𝑨𝒃𝒔𝒐𝒍𝒖𝒕𝒆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𝑽𝒂𝒍𝒖𝒆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6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Inequalities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826174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sz="6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6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6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&gt; c   means….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26174"/>
                <a:ext cx="12192000" cy="1107996"/>
              </a:xfrm>
              <a:prstGeom prst="rect">
                <a:avLst/>
              </a:prstGeom>
              <a:blipFill>
                <a:blip r:embed="rId3"/>
                <a:stretch>
                  <a:fillRect t="-19337" b="-4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7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654" y="877160"/>
            <a:ext cx="7089526" cy="46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8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03" y="587450"/>
            <a:ext cx="6872803" cy="476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𝒕𝒂𝒏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9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41" y="506949"/>
            <a:ext cx="4559258" cy="52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𝒄𝒔𝒄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09" y="271119"/>
            <a:ext cx="3218402" cy="55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9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46" y="345254"/>
            <a:ext cx="3487101" cy="57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1758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(x) &gt; c</a:t>
            </a:r>
          </a:p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</a:p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f(x)&lt; -c</a:t>
            </a:r>
          </a:p>
        </p:txBody>
      </p:sp>
    </p:spTree>
    <p:extLst>
      <p:ext uri="{BB962C8B-B14F-4D97-AF65-F5344CB8AC3E}">
        <p14:creationId xmlns:p14="http://schemas.microsoft.com/office/powerpoint/2010/main" val="2290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599" y="132661"/>
            <a:ext cx="3678925" cy="60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𝑷𝒆𝒓𝒊𝒐𝒅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&amp;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𝒄𝒔𝒄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5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𝝅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9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𝑷𝒆𝒓𝒊𝒐𝒅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𝒕𝒂𝒏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&amp;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𝝅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556587"/>
                <a:ext cx="120613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𝑨𝒎𝒑𝒍𝒊𝒕𝒖𝒅𝒆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𝑻𝒓𝒊𝒈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𝑭𝒖𝒏𝒄𝒕𝒊𝒐𝒏𝒔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56587"/>
                <a:ext cx="12061372" cy="1107996"/>
              </a:xfrm>
              <a:prstGeom prst="rect">
                <a:avLst/>
              </a:prstGeom>
              <a:blipFill>
                <a:blip r:embed="rId2"/>
                <a:stretch>
                  <a:fillRect l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628" y="463382"/>
                <a:ext cx="10214211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𝒕𝒂𝒏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𝑵𝒐𝒏𝒆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𝒐𝒓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𝑵𝑨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𝒄𝒔𝒄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𝑵𝒐𝒏𝒆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𝒐𝒓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𝑵𝑨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463382"/>
                <a:ext cx="10214211" cy="6186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0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556587"/>
                <a:ext cx="120613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𝒅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56587"/>
                <a:ext cx="12061372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5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628" y="463382"/>
                <a:ext cx="10214211" cy="5047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𝒂𝒎𝒑𝒍𝒊𝒕𝒖𝒅𝒆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𝝅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𝒐𝒓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𝝅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𝒊𝒔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𝒑𝒆𝒓𝒊𝒐𝒅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𝑷𝒉𝒂𝒔𝒆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𝒔𝒉𝒊𝒇𝒕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𝑯𝒐𝒓𝒊𝒛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𝑽𝒆𝒓𝒕𝒊𝒄𝒂𝒍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𝑺𝒉𝒊𝒇𝒕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463382"/>
                <a:ext cx="10214211" cy="50474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1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ra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𝑬𝒙𝒑𝒐𝒏𝒆𝒏𝒕𝒊𝒂𝒍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𝑬𝒒𝒖𝒂𝒕𝒊𝒐𝒏𝒔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4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28" y="1909877"/>
            <a:ext cx="9967063" cy="25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9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86" y="456568"/>
            <a:ext cx="7293396" cy="54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9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831" y="445896"/>
            <a:ext cx="4323013" cy="52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5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44" y="1994454"/>
            <a:ext cx="7498515" cy="31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3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34" y="281733"/>
            <a:ext cx="5535746" cy="55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ra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9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7628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Isolate the power</a:t>
            </a:r>
          </a:p>
        </p:txBody>
      </p:sp>
    </p:spTree>
    <p:extLst>
      <p:ext uri="{BB962C8B-B14F-4D97-AF65-F5344CB8AC3E}">
        <p14:creationId xmlns:p14="http://schemas.microsoft.com/office/powerpoint/2010/main" val="4952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457325"/>
            <a:ext cx="75057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𝑭𝒖𝒏𝒅𝒂𝒎𝒆𝒏𝒕𝒂𝒍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𝑰𝒅𝒆𝒏𝒕𝒊𝒕𝒊𝒆𝒔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4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41644" y="1080326"/>
                <a:ext cx="12192000" cy="449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𝒕𝒂𝒏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𝒄𝒐𝒕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644" y="1080326"/>
                <a:ext cx="12192000" cy="4497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𝑷𝒚𝒕𝒉𝒂𝒈𝒐𝒓𝒆𝒂𝒏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𝑰𝒅𝒆𝒏𝒕𝒊𝒕𝒊𝒆𝒔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0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2192000" cy="734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𝒄𝒔𝒄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𝒕𝒂𝒏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𝒆𝒄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3400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0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826265"/>
                <a:ext cx="12192000" cy="420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𝑻𝒘𝒐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𝒐𝒕𝒉𝒆𝒓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𝒇𝒐𝒓𝒎𝒔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6265"/>
                <a:ext cx="12192000" cy="42010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2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62708"/>
                <a:ext cx="12192000" cy="424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708"/>
                <a:ext cx="12192000" cy="42470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𝑹𝒆𝒄𝒊𝒑𝒓𝒐𝒄𝒂𝒍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𝑰𝒅𝒆𝒏𝒕𝒊𝒕𝒊𝒆𝒔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5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85711" y="-143220"/>
                <a:ext cx="12192000" cy="6555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𝒄𝒔𝒄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𝒔𝒆𝒄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𝒕𝒂𝒏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11" y="-143220"/>
                <a:ext cx="12192000" cy="6555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𝑪𝒐𝒇𝒖𝒏𝒄𝒕𝒊𝒐𝒏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𝑰𝒅𝒆𝒏𝒕𝒊𝒕𝒊𝒆𝒔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8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𝑹𝒂𝒅𝒊𝒄𝒂𝒍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𝑬𝒒𝒖𝒂𝒕𝒊𝒐𝒏𝒔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2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85711" y="-143220"/>
                <a:ext cx="12192000" cy="755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𝝅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𝒕𝒂𝒏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𝝅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𝒄𝒐𝒕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11" y="-143220"/>
                <a:ext cx="12192000" cy="7551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𝑷𝒐𝒘𝒆𝒓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𝑰𝒅𝒆𝒏𝒕𝒊𝒕𝒊𝒆𝒔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1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240795" y="793213"/>
                <a:ext cx="12192000" cy="464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795" y="793213"/>
                <a:ext cx="12192000" cy="46472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3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𝑫𝒐𝒖𝒃𝒍𝒆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𝑨𝒏𝒈𝒍𝒆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𝑰𝒅𝒆𝒏𝒕𝒊𝒕𝒊𝒆𝒔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6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229778" y="1641512"/>
                <a:ext cx="12192000" cy="294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9778" y="1641512"/>
                <a:ext cx="12192000" cy="2949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2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186" y="2556587"/>
                <a:ext cx="11940186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𝑺𝒖𝒎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&amp;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𝑫𝒊𝒇𝒇𝒆𝒓𝒆𝒏𝒄𝒆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𝑰𝒅𝒆𝒏𝒕𝒊𝒕𝒊𝒆𝒔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6" y="2556587"/>
                <a:ext cx="11940186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4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218762" y="914399"/>
                <a:ext cx="121920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762" y="914399"/>
                <a:ext cx="12192000" cy="5262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0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9729" y="1741883"/>
            <a:ext cx="31951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Conics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prstClr val="whit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5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𝑺𝒕𝒂𝒏𝒅𝒂𝒓𝒅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𝑭𝒐𝒓𝒎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𝑪𝒐𝒏𝒊𝒄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8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58489"/>
                <a:ext cx="12192000" cy="177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𝑫𝒚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&amp; B cannot both = 0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8489"/>
                <a:ext cx="12192000" cy="1773049"/>
              </a:xfrm>
              <a:prstGeom prst="rect">
                <a:avLst/>
              </a:prstGeom>
              <a:blipFill>
                <a:blip r:embed="rId2"/>
                <a:stretch>
                  <a:fillRect b="-19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9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7628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Isolate the radical</a:t>
            </a:r>
          </a:p>
        </p:txBody>
      </p:sp>
    </p:spTree>
    <p:extLst>
      <p:ext uri="{BB962C8B-B14F-4D97-AF65-F5344CB8AC3E}">
        <p14:creationId xmlns:p14="http://schemas.microsoft.com/office/powerpoint/2010/main" val="13956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047276"/>
                <a:ext cx="12192000" cy="519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𝑷𝑨𝑹𝑨𝑩𝑶𝑳𝑨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𝐚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</m:e>
                          </m:d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Focus = ???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Directrix</a:t>
                </a: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???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7276"/>
                <a:ext cx="12192000" cy="5193666"/>
              </a:xfrm>
              <a:prstGeom prst="rect">
                <a:avLst/>
              </a:prstGeom>
              <a:blipFill>
                <a:blip r:embed="rId2"/>
                <a:stretch>
                  <a:fillRect b="-7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8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58489"/>
                <a:ext cx="12192000" cy="1336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Focus---&gt;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f>
                          <m:fPr>
                            <m:ctrlP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8489"/>
                <a:ext cx="12192000" cy="1336007"/>
              </a:xfrm>
              <a:prstGeom prst="rect">
                <a:avLst/>
              </a:prstGeom>
              <a:blipFill>
                <a:blip r:embed="rId2"/>
                <a:stretch>
                  <a:fillRect b="-1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220200"/>
                <a:ext cx="121920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Directrix---&gt;</a:t>
                </a:r>
                <a14:m>
                  <m:oMath xmlns:m="http://schemas.openxmlformats.org/officeDocument/2006/math">
                    <m:r>
                      <a:rPr kumimoji="0" lang="en-US" sz="5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5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𝐲</m:t>
                    </m:r>
                    <m:r>
                      <a:rPr kumimoji="0" lang="en-US" sz="5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5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𝐤</m:t>
                    </m:r>
                    <m:r>
                      <a:rPr kumimoji="0" lang="en-US" sz="5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0200"/>
                <a:ext cx="12192000" cy="1292662"/>
              </a:xfrm>
              <a:prstGeom prst="rect">
                <a:avLst/>
              </a:prstGeom>
              <a:blipFill>
                <a:blip r:embed="rId3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8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𝑰𝒏𝒕𝒆𝒓𝒄𝒆𝒑𝒕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𝒇𝒐𝒓𝒎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𝒄𝒊𝒓𝒄𝒍𝒆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3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152" y="375247"/>
                <a:ext cx="12192000" cy="550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</a:t>
                </a: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hen a = b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" y="375247"/>
                <a:ext cx="12192000" cy="55033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8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𝑰𝒏𝒕𝒆𝒓𝒄𝒆𝒑𝒕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𝒇𝒐𝒓𝒎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𝒆𝒍𝒍𝒊𝒑𝒔𝒆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3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304" y="375247"/>
                <a:ext cx="12192000" cy="802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where </a:t>
                </a: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&gt; b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4" y="375247"/>
                <a:ext cx="12192000" cy="8026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264405" y="1244906"/>
            <a:ext cx="1299990" cy="82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7455" y="3272010"/>
            <a:ext cx="980502" cy="1630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5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𝑰𝒏𝒕𝒆𝒓𝒄𝒆𝒑𝒕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𝒇𝒐𝒓𝒎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𝒉𝒚𝒑𝒆𝒓𝒃𝒐𝒍𝒂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5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10998" y="375247"/>
                <a:ext cx="9779306" cy="845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998" y="375247"/>
                <a:ext cx="9779306" cy="84573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lock Arc 5"/>
          <p:cNvSpPr/>
          <p:nvPr/>
        </p:nvSpPr>
        <p:spPr>
          <a:xfrm rot="5400000">
            <a:off x="-187288" y="551181"/>
            <a:ext cx="727114" cy="169659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lock Arc 6"/>
          <p:cNvSpPr/>
          <p:nvPr/>
        </p:nvSpPr>
        <p:spPr>
          <a:xfrm rot="16200000">
            <a:off x="2038120" y="551180"/>
            <a:ext cx="727114" cy="169659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lock Arc 7"/>
          <p:cNvSpPr/>
          <p:nvPr/>
        </p:nvSpPr>
        <p:spPr>
          <a:xfrm rot="10800000">
            <a:off x="1209851" y="2983644"/>
            <a:ext cx="727114" cy="169659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lock Arc 8"/>
          <p:cNvSpPr/>
          <p:nvPr/>
        </p:nvSpPr>
        <p:spPr>
          <a:xfrm>
            <a:off x="1245692" y="5052550"/>
            <a:ext cx="727114" cy="169659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𝑪𝒐𝒏𝒊𝒄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𝒔𝒆𝒄𝒕𝒊𝒐𝒏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?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9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58489"/>
                <a:ext cx="1219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𝑻𝒉𝒆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𝒅𝒊𝒔𝒕𝒂𝒏𝒄𝒆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𝒇𝒓𝒐𝒎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𝒕𝒉𝒆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𝒄𝒆𝒏𝒕𝒆𝒓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𝒕𝒐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𝒕𝒉𝒆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𝒇𝒐𝒄𝒖𝒔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𝒇𝒐𝒄𝒊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8489"/>
                <a:ext cx="12192000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6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𝑳𝒊𝒏𝒆𝒂𝒓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𝒆𝒒𝒖𝒂𝒕𝒊𝒐𝒏𝒔</m:t>
                      </m:r>
                      <m:r>
                        <a:rPr lang="en-US" sz="6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&amp;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𝒊𝒏𝒆𝒒𝒖𝒂𝒍𝒊𝒕𝒊𝒆𝒔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0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𝑳𝒐𝒈𝒂𝒓𝒊𝒕𝒉𝒎𝒊𝒄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𝑬𝒒𝒖𝒂𝒕𝒊𝒐𝒏𝒔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309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9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24638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To find the foci…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40694"/>
                <a:ext cx="12192000" cy="521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𝑬𝑳𝑳𝑰𝑷𝑺𝑬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𝑯𝒀𝑷𝑬𝑹𝑩𝑶𝑳𝑨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0694"/>
                <a:ext cx="12192000" cy="5216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9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24638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To find the asymptotes for a hyperbola…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3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481" y="2305708"/>
                <a:ext cx="12192000" cy="208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)=±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1" y="2305708"/>
                <a:ext cx="12192000" cy="20814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1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481" y="375247"/>
                <a:ext cx="12308823" cy="8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the graph of….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1" y="375247"/>
                <a:ext cx="12308823" cy="8219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3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2463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Point  (h, k)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3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481" y="375247"/>
                <a:ext cx="12308823" cy="8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the graph of….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1" y="375247"/>
                <a:ext cx="12308823" cy="8219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7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235326"/>
                <a:ext cx="12308823" cy="646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∅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empty set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5326"/>
                <a:ext cx="12308823" cy="6463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4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481" y="375247"/>
                <a:ext cx="12308823" cy="8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the graph of….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1" y="375247"/>
                <a:ext cx="12308823" cy="8219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3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2463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Two lines (asymptotes)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76281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Write as the log of one expression</a:t>
            </a:r>
          </a:p>
          <a:p>
            <a:pPr algn="ctr"/>
            <a:r>
              <a:rPr lang="en-US" sz="6600" b="1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nd then isolate the log</a:t>
            </a:r>
          </a:p>
        </p:txBody>
      </p:sp>
    </p:spTree>
    <p:extLst>
      <p:ext uri="{BB962C8B-B14F-4D97-AF65-F5344CB8AC3E}">
        <p14:creationId xmlns:p14="http://schemas.microsoft.com/office/powerpoint/2010/main" val="9083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481" y="375247"/>
                <a:ext cx="12308823" cy="8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kumimoji="0" lang="en-US" sz="6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the graph of….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1" y="375247"/>
                <a:ext cx="12308823" cy="8219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7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2463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A hyperbola </a:t>
            </a:r>
            <a:r>
              <a:rPr kumimoji="0" lang="en-US" sz="66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(still!!!)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176" y="420077"/>
            <a:ext cx="5991512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Logarithmic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Exponential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Functions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3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 is a positive integer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12411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637" y="2481942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…. 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𝒕𝒊𝒎𝒆𝒔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" y="2481942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23492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 is a positive integer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450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06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0621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12954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41186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81813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043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043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4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63097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𝑻𝒓𝒊𝒈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𝑬𝒒𝒖𝒂𝒕𝒊𝒐𝒏𝒔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6600" b="1" dirty="0" smtClean="0">
                    <a:solidFill>
                      <a:schemeClr val="tx1"/>
                    </a:solidFill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3097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 b="-1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3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31788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p>
                          </m:s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45925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𝒙𝒚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97363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59925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76531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9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94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296425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28" y="255658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is the power, y is the root</a:t>
            </a:r>
          </a:p>
        </p:txBody>
      </p:sp>
    </p:spTree>
    <p:extLst>
      <p:ext uri="{BB962C8B-B14F-4D97-AF65-F5344CB8AC3E}">
        <p14:creationId xmlns:p14="http://schemas.microsoft.com/office/powerpoint/2010/main" val="87829348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187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Radical form for…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187137"/>
              </a:xfrm>
              <a:prstGeom prst="rect">
                <a:avLst/>
              </a:prstGeom>
              <a:blipFill>
                <a:blip r:embed="rId2"/>
                <a:stretch>
                  <a:fillRect t="-9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053543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240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ctrlP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ad>
                          <m:radPr>
                            <m:ctrlP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𝒏</m:t>
                            </m:r>
                          </m:deg>
                          <m:e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</m:rad>
                        <m: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sup>
                    </m:sSup>
                  </m:oMath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240596"/>
              </a:xfrm>
              <a:prstGeom prst="rect">
                <a:avLst/>
              </a:prstGeom>
              <a:blipFill>
                <a:blip r:embed="rId2"/>
                <a:stretch>
                  <a:fillRect t="-931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33891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240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ad>
                          <m:radPr>
                            <m:ctrlP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𝒏</m:t>
                            </m:r>
                          </m:deg>
                          <m:e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rad>
                      </m:e>
                      <m:sup>
                        <m: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p>
                    </m:sSup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, where n is even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240596"/>
              </a:xfrm>
              <a:prstGeom prst="rect">
                <a:avLst/>
              </a:prstGeom>
              <a:blipFill>
                <a:blip r:embed="rId2"/>
                <a:stretch>
                  <a:fillRect t="-58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185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28412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rabicParenR"/>
            </a:pPr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Isolate the trig ratio</a:t>
            </a:r>
          </a:p>
          <a:p>
            <a:pPr marL="1143000" indent="-1143000" algn="ctr">
              <a:buAutoNum type="arabicParenR"/>
            </a:pPr>
            <a:r>
              <a:rPr lang="en-US" sz="6600" b="1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 zero product property</a:t>
            </a:r>
          </a:p>
          <a:p>
            <a:pPr marL="1143000" indent="-1143000" algn="ctr">
              <a:buAutoNum type="arabicParenR"/>
            </a:pPr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a trig identity</a:t>
            </a:r>
          </a:p>
        </p:txBody>
      </p:sp>
    </p:spTree>
    <p:extLst>
      <p:ext uri="{BB962C8B-B14F-4D97-AF65-F5344CB8AC3E}">
        <p14:creationId xmlns:p14="http://schemas.microsoft.com/office/powerpoint/2010/main" val="32785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34083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28" y="2556587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 diff expressions)</a:t>
            </a:r>
          </a:p>
        </p:txBody>
      </p:sp>
    </p:spTree>
    <p:extLst>
      <p:ext uri="{BB962C8B-B14F-4D97-AF65-F5344CB8AC3E}">
        <p14:creationId xmlns:p14="http://schemas.microsoft.com/office/powerpoint/2010/main" val="346695935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186613"/>
                <a:ext cx="12192001" cy="585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6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6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en-US" sz="6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sup>
                    </m:sSup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</a:t>
                </a:r>
                <a14:m>
                  <m:oMath xmlns:m="http://schemas.openxmlformats.org/officeDocument/2006/math"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→∞</m:t>
                    </m:r>
                  </m:oMath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6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86613"/>
                <a:ext cx="12192001" cy="5852500"/>
              </a:xfrm>
              <a:prstGeom prst="rect">
                <a:avLst/>
              </a:prstGeom>
              <a:blipFill>
                <a:blip r:embed="rId2"/>
                <a:stretch>
                  <a:fillRect b="-7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27877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28" y="255658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is approximately… </a:t>
            </a:r>
          </a:p>
        </p:txBody>
      </p:sp>
    </p:spTree>
    <p:extLst>
      <p:ext uri="{BB962C8B-B14F-4D97-AF65-F5344CB8AC3E}">
        <p14:creationId xmlns:p14="http://schemas.microsoft.com/office/powerpoint/2010/main" val="3589344905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28" y="255658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2.718…</a:t>
            </a:r>
          </a:p>
        </p:txBody>
      </p:sp>
    </p:spTree>
    <p:extLst>
      <p:ext uri="{BB962C8B-B14F-4D97-AF65-F5344CB8AC3E}">
        <p14:creationId xmlns:p14="http://schemas.microsoft.com/office/powerpoint/2010/main" val="386023026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649433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19" y="569166"/>
            <a:ext cx="8674956" cy="48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04316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216694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83" y="662473"/>
            <a:ext cx="8657601" cy="48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1858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11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9539" y="867947"/>
            <a:ext cx="950741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Properties of</a:t>
            </a:r>
            <a:endParaRPr lang="en-US" sz="135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1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Functions</a:t>
            </a:r>
            <a:endParaRPr lang="en-US" sz="13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6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19" y="569166"/>
            <a:ext cx="8674956" cy="48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4568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𝒙𝒚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214836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2251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3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374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64640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27731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369739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996484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Change of Base Formula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t="-9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59525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2266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22661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410134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45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𝑻𝒐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𝒕𝒓𝒂𝒏𝒔𝒍𝒂𝒕𝒆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𝒖𝒑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4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664926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586984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74045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), 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94978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87" y="475861"/>
            <a:ext cx="9488947" cy="53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933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𝒍𝒐𝒈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960530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12" y="606489"/>
            <a:ext cx="9143764" cy="51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5689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574072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87" y="475861"/>
            <a:ext cx="9488947" cy="53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07848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𝑰𝒏𝒗𝒆𝒔𝒕𝒎𝒆𝒏𝒕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𝒆𝒒𝒖𝒂𝒕𝒊𝒐𝒏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 interest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A=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 b="-1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57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𝒂𝒅𝒅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𝒏𝒖𝒎𝒃𝒆𝒓</m:t>
                      </m:r>
                    </m:oMath>
                  </m:oMathPara>
                </a14:m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7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01216" y="727787"/>
                <a:ext cx="121920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𝒓𝒕</m:t>
                          </m:r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P=principle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= interest rate (decimal)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 = # of years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216" y="727787"/>
                <a:ext cx="12192000" cy="5170646"/>
              </a:xfrm>
              <a:prstGeom prst="rect">
                <a:avLst/>
              </a:prstGeom>
              <a:blipFill>
                <a:blip r:embed="rId2"/>
                <a:stretch>
                  <a:fillRect b="-8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72401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𝑰𝒏𝒗𝒆𝒔𝒕𝒎𝒆𝒏𝒕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𝒆𝒒𝒖𝒂𝒕𝒊𝒐𝒏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Compound interest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A=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 b="-1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686962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310" y="139956"/>
                <a:ext cx="12192000" cy="6199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𝒏𝒕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P=principle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= interest rate (decimal)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 = # of years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0" y="139956"/>
                <a:ext cx="12192000" cy="6199389"/>
              </a:xfrm>
              <a:prstGeom prst="rect">
                <a:avLst/>
              </a:prstGeom>
              <a:blipFill>
                <a:blip r:embed="rId2"/>
                <a:stretch>
                  <a:fillRect b="-4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392908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𝑰𝒏𝒗𝒆𝒔𝒕𝒎𝒆𝒏𝒕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𝒆𝒒𝒖𝒂𝒕𝒊𝒐𝒏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Continuous interest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A=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 b="-1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077185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310" y="139956"/>
                <a:ext cx="121920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</m:d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P=principle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= interest rate (decimal)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 = # of years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0" y="139956"/>
                <a:ext cx="12192000" cy="5170646"/>
              </a:xfrm>
              <a:prstGeom prst="rect">
                <a:avLst/>
              </a:prstGeom>
              <a:blipFill>
                <a:blip r:embed="rId2"/>
                <a:stretch>
                  <a:fillRect b="-8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236194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𝑷𝒐𝒑𝒖𝒍𝒂𝒕𝒊𝒐𝒏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𝑮𝒓𝒐𝒘𝒕𝒉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</a:t>
                </a: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272713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724536"/>
                <a:ext cx="12192000" cy="2162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𝐲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</m:d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𝒌𝒕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24536"/>
                <a:ext cx="12192000" cy="2162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212669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𝑹𝒂𝒅𝒊𝒐𝒂𝒄𝒕𝒊𝒗𝒆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𝑫𝒆𝒄𝒂𝒚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</a:t>
                </a: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301825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724536"/>
                <a:ext cx="12192000" cy="2162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𝐲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</m:d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𝒌𝒕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24536"/>
                <a:ext cx="12192000" cy="2162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978401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𝑷𝒐𝒑𝒖𝒍𝒂𝒕𝒊𝒐𝒏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𝑮𝒓𝒐𝒘𝒕𝒉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773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𝑻𝒐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𝒕𝒓𝒂𝒏𝒔𝒍𝒂𝒕𝒆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𝒅𝒐𝒘𝒏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2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75" y="428803"/>
            <a:ext cx="9656503" cy="54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3565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𝑹𝒂𝒅𝒊𝒐𝒂𝒄𝒕𝒊𝒗𝒆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𝑫𝒆𝒄𝒂𝒚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520090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47" y="493192"/>
            <a:ext cx="9465712" cy="53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259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𝑩𝒐𝒖𝒏𝒅𝒆𝒅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𝑮𝒓𝒐𝒘𝒕𝒉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</a:t>
                </a: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86853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724536"/>
                <a:ext cx="12192000" cy="2162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𝐲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</m:d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𝒌𝒕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24536"/>
                <a:ext cx="12192000" cy="2162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722523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𝑳𝒐𝒈𝒊𝒔𝒕𝒊𝒄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𝑮𝒓𝒐𝒘𝒕𝒉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</a:t>
                </a: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197406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724536"/>
                <a:ext cx="12192000" cy="309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𝐲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𝑨𝒌𝒕</m:t>
                              </m:r>
                            </m:sup>
                          </m:sSup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24536"/>
                <a:ext cx="12192000" cy="3091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602338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𝑩𝒐𝒖𝒏𝒅𝒆𝒅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𝑮𝒓𝒐𝒘𝒕𝒉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Graph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902730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401" y="615820"/>
            <a:ext cx="9365676" cy="5284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4586" y="1250503"/>
            <a:ext cx="3625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4239" y="2037385"/>
            <a:ext cx="6238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A-B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2920" y="2222341"/>
            <a:ext cx="102637" cy="9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7841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𝑳𝒐𝒈𝒊𝒔𝒕𝒊𝒄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𝑮𝒓𝒐𝒘𝒕𝒉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Graph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146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738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𝒔𝒖𝒃𝒕𝒓𝒂𝒄𝒕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𝒏𝒖𝒎𝒃𝒆𝒓</m:t>
                      </m:r>
                    </m:oMath>
                  </m:oMathPara>
                </a14:m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6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17" y="172926"/>
            <a:ext cx="7390815" cy="5901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2920" y="373426"/>
            <a:ext cx="3625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92414" y="2856822"/>
            <a:ext cx="102637" cy="9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5051" y="2661912"/>
            <a:ext cx="1143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A/(1+B)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0465" y="1741883"/>
            <a:ext cx="88136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Sequence &amp; Series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6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𝒔𝒆𝒒𝒖𝒆𝒏𝒄𝒆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8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48" y="1406797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𝒏𝒖𝒎𝒃𝒆𝒓𝒔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𝒕𝒉𝒂𝒕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𝒔𝒉𝒂𝒓𝒆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𝒄𝒐𝒎𝒎𝒐𝒏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𝒑𝒓𝒐𝒑𝒆𝒓𝒕𝒚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𝒂𝒏𝒅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𝒘𝒉𝒐𝒔𝒆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𝒅𝒐𝒎𝒂𝒊𝒏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𝒂𝒍𝒍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𝒑𝒐𝒔𝒊𝒕𝒊𝒗𝒆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𝒊𝒏𝒕𝒆𝒈𝒆𝒓𝒔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" y="1406797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𝒄𝒐𝒏𝒗𝒆𝒓𝒈𝒆𝒏𝒕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𝒔𝒆𝒒𝒖𝒆𝒏𝒄𝒆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8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48" y="140679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𝒔𝒆𝒒𝒖𝒆𝒏𝒄𝒆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𝒕𝒉𝒂𝒕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𝒉𝒂𝒔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𝒍𝒊𝒎𝒊𝒕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𝐚𝐬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→∞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" y="140679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9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𝒅𝒊𝒗𝒆𝒓𝒈𝒆𝒏𝒕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𝒔𝒆𝒒𝒖𝒆𝒏𝒄𝒆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1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48" y="140679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𝒔𝒆𝒒𝒖𝒆𝒏𝒄𝒆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𝒕𝒉𝒂𝒕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𝐢𝐬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𝐧𝐨𝐭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𝐜𝐨𝐧𝐯𝐞𝐫𝐠𝐞𝐧𝐭</m:t>
                      </m:r>
                      <m:r>
                        <a:rPr kumimoji="0" lang="en-US" sz="6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" y="140679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2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𝑮𝒆𝒏𝒆𝒓𝒂𝒍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𝑨𝒓𝒊𝒕𝒉𝒎𝒆𝒕𝒊𝒄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𝒔𝒆𝒓𝒊𝒆𝒔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4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637" y="2481942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+…+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" y="2481942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6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𝑻𝒐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𝒕𝒓𝒂𝒏𝒔𝒍𝒂𝒕𝒆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𝒓𝒊𝒈𝒉𝒕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7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𝑺𝒖𝒎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𝑨𝒓𝒊𝒕𝒉𝒎𝒆𝒕𝒊𝒄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𝒔𝒆𝒓𝒊𝒆𝒔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637" y="2481942"/>
                <a:ext cx="12192000" cy="183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" y="2481942"/>
                <a:ext cx="12192000" cy="1839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5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𝑮𝒆𝒏𝒆𝒓𝒂𝒍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𝑮𝒆𝒐𝒎𝒆𝒕𝒊𝒄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𝒔𝒆𝒓𝒊𝒆𝒔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4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637" y="2481942"/>
                <a:ext cx="12192000" cy="234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6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+…+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" y="2481942"/>
                <a:ext cx="12192000" cy="234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3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𝑺𝒖𝒎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𝑮𝒆𝒐𝒎𝒆𝒕𝒊𝒄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𝒔𝒆𝒓𝒊𝒆𝒔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637" y="2481942"/>
                <a:ext cx="12192000" cy="20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sup>
                          </m:s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" y="2481942"/>
                <a:ext cx="12192000" cy="2037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6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𝑷𝒂𝒔𝒄𝒂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𝑻𝒓𝒊𝒂𝒏𝒈𝒍𝒆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0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012" y="72557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	2	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	3	3	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	4	6	4	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	5	10	10	5	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8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2556587"/>
                <a:ext cx="12192000" cy="365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𝑩𝒊𝒏𝒐𝒎𝒊𝒂𝒍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𝑪𝒐𝒆𝒇𝒇𝒊𝒄𝒊𝒆𝒏𝒕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6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6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2556587"/>
                <a:ext cx="12192000" cy="36565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637" y="2481942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Combination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"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n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" 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things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chosen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"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r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" 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at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time</m:t>
                    </m:r>
                  </m:oMath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" y="2481942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l="-3450" t="-9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2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58489"/>
                <a:ext cx="1219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𝑰𝒔𝒐𝒍𝒂𝒕𝒆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𝒗𝒂𝒓𝒊𝒂𝒃𝒍𝒆</m:t>
                      </m:r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8489"/>
                <a:ext cx="1219200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4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𝒔𝒖𝒃𝒕𝒓𝒂𝒄𝒕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𝒏𝒖𝒎𝒃𝒆𝒓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"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𝒘𝒊𝒕𝒉𝒊𝒏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1923" y="2538480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𝑩𝒊𝒏𝒐𝒎𝒊𝒂𝒍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𝑻𝒉𝒆𝒐𝒓𝒆𝒎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			</a:t>
                </a:r>
                <a14:m>
                  <m:oMath xmlns:m="http://schemas.openxmlformats.org/officeDocument/2006/math"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66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6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6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6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6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6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  <m:r>
                          <a:rPr kumimoji="0" lang="en-US" sz="6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sz="6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p>
                    </m:sSup>
                  </m:oMath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23" y="2538480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9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58489"/>
                <a:ext cx="12192000" cy="261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5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5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5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5400" b="1" i="1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+…+</m:t>
                      </m:r>
                      <m:d>
                        <m:d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5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8489"/>
                <a:ext cx="12192000" cy="26114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3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8524" y="1741883"/>
            <a:ext cx="30775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Polars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9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0628" y="1763485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𝒄𝒐𝒏𝒗𝒆𝒓𝒕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𝒇𝒓𝒐𝒎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𝒓𝒆𝒄𝒕𝒂𝒏𝒈𝒖𝒍𝒂𝒓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𝒑𝒐𝒍𝒂𝒓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𝒘𝒂𝒚𝒔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1763485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2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968" y="1698170"/>
                <a:ext cx="12192000" cy="316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8" y="1698170"/>
                <a:ext cx="12192000" cy="31623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4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838130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𝑰𝒎𝒑𝒐𝒓𝒕𝒂𝒏𝒕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𝒄𝒉𝒂𝒓𝒂𝒄𝒕𝒆𝒓𝒊𝒔𝒕𝒊𝒄𝒔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𝒑𝒐𝒊𝒏𝒕𝒔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𝒑𝒐𝒍𝒂𝒓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𝒄𝒐𝒐𝒓𝒅𝒊𝒏𝒂𝒕𝒆𝒔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38130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48" y="140679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𝑬𝒂𝒄𝒉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𝒐𝒓𝒅𝒆𝒓𝒆𝒅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𝒑𝒂𝒊𝒓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𝒏𝒐𝒕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𝒖𝒏𝒊𝒒𝒖𝒆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" y="140679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8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𝒏𝒂𝒎𝒆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limacon with a 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69" y="331515"/>
            <a:ext cx="4823679" cy="41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𝒍𝒊𝒎𝒂𝒄𝒐𝒏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𝒊𝒏𝒏𝒆𝒓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𝒍𝒐𝒐𝒑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0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𝒏𝒂𝒎𝒆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cardi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15" y="307731"/>
            <a:ext cx="3431686" cy="39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𝑻𝒐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𝒕𝒓𝒂𝒏𝒔𝒍𝒂𝒕𝒆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𝒍𝒆𝒇𝒕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𝒄𝒂𝒓𝒅𝒊𝒐𝒊𝒅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3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𝒏𝒂𝒎𝒆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limacon with a 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397412"/>
            <a:ext cx="4082416" cy="41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𝒍𝒊𝒎𝒂𝒄𝒐𝒏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𝒅𝒆𝒏𝒕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𝒅𝒊𝒎𝒑𝒍𝒆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1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𝒏𝒂𝒎𝒆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 result for convex lima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51" y="206375"/>
            <a:ext cx="4481875" cy="44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𝒄𝒐𝒏𝒗𝒆𝒙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𝒍𝒊𝒎𝒂𝒄𝒐𝒏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2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𝒏𝒂𝒎𝒆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mage result for spiral pola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37" y="332935"/>
            <a:ext cx="5327722" cy="41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𝒔𝒑𝒊𝒓𝒂𝒍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2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𝒏𝒂𝒎𝒆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Image result for petal curve pola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42" y="156552"/>
            <a:ext cx="5589915" cy="45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𝒄𝒖𝒓𝒗𝒆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𝒏𝒂𝒎𝒆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𝒈𝒓𝒂𝒑𝒉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1099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Image result for lemnisc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26" y="317743"/>
            <a:ext cx="4275748" cy="43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𝒂𝒅𝒅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𝒏𝒖𝒎𝒃𝒆𝒓</m:t>
                      </m:r>
                    </m:oMath>
                  </m:oMathPara>
                </a14:m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𝒍𝒆𝒎𝒏𝒊𝒔𝒄𝒂𝒕𝒆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6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183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𝒄𝒐𝒔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1839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4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𝒗𝒆𝒓𝒕𝒊𝒄𝒂𝒍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𝒍𝒊𝒏𝒆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8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183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1839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0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𝒉𝒐𝒓𝒊𝒛𝒐𝒏𝒕𝒂𝒍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𝒍𝒊𝒏𝒆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" y="262892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4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9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017" y="1872789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𝒍𝒊𝒏𝒆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𝒕𝒉𝒂𝒕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𝒎𝒂𝒌𝒆𝒔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𝒂𝒏𝒈𝒍𝒆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𝒓𝒂𝒅𝒊𝒂𝒏𝒔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𝒑𝒐𝒍𝒂𝒓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𝒂𝒙𝒊𝒔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17" y="1872789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1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017" y="1872789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𝒄𝒊𝒓𝒄𝒍𝒆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𝒄𝒆𝒏𝒕𝒆𝒓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𝒓𝒂𝒅𝒊𝒖𝒔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17" y="1872789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8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𝑻𝒐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𝒗𝒆𝒓𝒕𝒊𝒄𝒂𝒍𝒍𝒚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𝒔𝒕𝒓𝒆𝒕𝒄𝒉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9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017" y="1872789"/>
                <a:ext cx="12192000" cy="241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𝒄𝒊𝒓𝒄𝒍𝒆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𝒄𝒆𝒏𝒕𝒆𝒓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𝒓𝒂𝒅𝒊𝒖𝒔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17" y="1872789"/>
                <a:ext cx="12192000" cy="24110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9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1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017" y="1872789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𝒔𝒑𝒊𝒓𝒂𝒍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17" y="1872789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7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𝒂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𝒃𝒄𝒐𝒔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6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𝒍𝒊𝒎𝒂𝒄𝒐𝒏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𝒄𝒂𝒓𝒅𝒊𝒐𝒅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7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𝒑𝒐𝒊𝒏𝒕𝒔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6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𝑷𝒐𝒊𝒏𝒕𝒔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𝒖𝒑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4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𝒑𝒐𝒊𝒏𝒕𝒔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2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𝑷𝒐𝒊𝒏𝒕𝒔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𝒅𝒐𝒘𝒏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7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𝒑𝒐𝒊𝒏𝒕𝒔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8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100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𝒎𝒖𝒍𝒕𝒊𝒑𝒍𝒚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𝒏𝒖𝒎𝒃𝒆𝒓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(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&gt;1)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1002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2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𝑷𝒐𝒊𝒏𝒕𝒔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𝒓𝒊𝒈𝒉𝒕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146" y="274373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𝒑𝒐𝒊𝒏𝒕𝒔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74373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3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𝑷𝒐𝒊𝒏𝒕𝒔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𝒍𝒆𝒇𝒕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5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5667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𝒂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5667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3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𝒍𝒊𝒎𝒂𝒄𝒐𝒏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𝒍𝒐𝒐𝒑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9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5667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𝒂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5667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0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𝒄𝒂𝒓𝒅𝒊𝒐𝒊𝒅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3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5667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𝒂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5667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9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𝒍𝒊𝒎𝒂𝒄𝒐𝒏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𝒅𝒆𝒏𝒕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𝒅𝒊𝒎𝒑𝒍𝒆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0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5667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𝒂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5667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𝑻𝒐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𝒗𝒆𝒓𝒕𝒊𝒄𝒂𝒍𝒍𝒚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𝒔𝒉𝒓𝒊𝒏𝒌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𝒄𝒐𝒏𝒗𝒆𝒙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𝒍𝒊𝒎𝒂𝒄𝒐𝒏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6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𝒆𝒙𝒕𝒓𝒆𝒎𝒆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𝒗𝒂𝒍𝒖𝒆𝒔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𝒍𝒊𝒎𝒂𝒄𝒐𝒏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𝒄𝒂𝒓𝒅𝒊𝒐𝒊𝒅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7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𝒏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𝒊𝒔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𝒐𝒅𝒅</m:t>
                    </m:r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4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𝒄𝒖𝒓𝒗𝒆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3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𝒏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𝒊𝒔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𝒐𝒅𝒅</m:t>
                    </m:r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9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𝒄𝒖𝒓𝒗𝒆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2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𝒏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𝒊𝒔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𝒆𝒗𝒆𝒏</m:t>
                    </m:r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8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𝒄𝒖𝒓𝒗𝒆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7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𝒂𝒔𝒊𝒏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𝒏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𝒊𝒔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𝒆𝒗𝒆𝒏</m:t>
                    </m:r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100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𝒎𝒖𝒍𝒕𝒊𝒑𝒍𝒚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𝒏𝒖𝒎𝒃𝒆𝒓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(0&lt;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&lt;1)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1002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2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𝒄𝒖𝒓𝒗𝒆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𝒘𝒊𝒕𝒉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4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𝒂𝒔𝒊𝒏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𝒂</m:t>
                    </m:r>
                    <m:r>
                      <a:rPr kumimoji="0" lang="en-US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=?</m:t>
                    </m:r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1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𝒍𝒆𝒏𝒈𝒕𝒉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𝒆𝒂𝒄𝒉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5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3226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𝒂𝒔𝒊𝒏</m:t>
                      </m:r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3226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6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𝒍𝒆𝒎𝒏𝒊𝒔𝒄𝒂𝒕𝒆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3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4" y="1794168"/>
                <a:ext cx="12192000" cy="420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𝒂𝒄𝒐𝒔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𝒂𝒔𝒊𝒏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?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1794168"/>
                <a:ext cx="12192000" cy="42010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8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76173"/>
                <a:ext cx="12192000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</m:ra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𝒍𝒆𝒏𝒈𝒕𝒉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𝒆𝒂𝒄𝒉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𝒑𝒆𝒕𝒂𝒍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6173"/>
                <a:ext cx="12192000" cy="112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3032" y="1741883"/>
            <a:ext cx="36284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Vectors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3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316872"/>
                <a:ext cx="12192000" cy="5147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𝑴𝒂𝒈𝒏𝒊𝒕𝒖𝒅𝒆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𝒗𝒆𝒄𝒕𝒐𝒓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16872"/>
                <a:ext cx="12192000" cy="51472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4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215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2159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5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7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547" y="1290496"/>
                <a:ext cx="12192000" cy="5147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𝑫𝒊𝒓𝒆𝒄𝒕𝒊𝒐𝒏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𝒂𝒏𝒈𝒍𝒆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𝒗𝒆𝒄𝒕𝒐𝒓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" y="1290496"/>
                <a:ext cx="12192000" cy="51472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201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𝒕𝒂𝒏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2012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1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093" y="2424704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𝑻𝒉𝒆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𝒔𝒖𝒎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𝒕𝒘𝒐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𝒗𝒆𝒄𝒕𝒐𝒓𝒔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3" y="2424704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5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𝑻𝒉𝒆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𝒔𝒖𝒎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𝒄𝒐𝒓𝒓𝒆𝒔𝒑𝒐𝒏𝒅𝒊𝒏𝒈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𝒄𝒐𝒎𝒑𝒐𝒏𝒆𝒏𝒕𝒔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093" y="2424704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𝑻𝒉𝒆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𝒅𝒊𝒇𝒇𝒆𝒓𝒆𝒏𝒄𝒆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𝒕𝒘𝒐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𝒗𝒆𝒄𝒕𝒐𝒓𝒔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3" y="2424704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4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𝑻𝒉𝒆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𝒅𝒊𝒇𝒇𝒆𝒓𝒆𝒏𝒄𝒆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𝒕𝒉𝒆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𝒄𝒐𝒓𝒓𝒆𝒔𝒑𝒐𝒏𝒅𝒊𝒏𝒈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𝒄𝒐𝒎𝒑𝒐𝒏𝒆𝒏𝒕𝒔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0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185" y="1308081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𝑺𝒄𝒂𝒍𝒂𝒓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𝑴𝒖𝒍𝒕𝒊𝒑𝒍𝒊𝒄𝒂𝒕𝒊𝒐𝒏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𝒔𝒄𝒂𝒍𝒂𝒓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𝒂𝒏𝒅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𝒊𝒔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𝒗𝒆𝒄𝒕𝒐𝒓</m:t>
                      </m:r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6600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𝒕𝒉𝒆𝒏</m:t>
                    </m:r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5" y="1308081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8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6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6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7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639" y="264451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9" y="264451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9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𝒕𝒓𝒂𝒏𝒔𝒍𝒂𝒕𝒆𝒔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𝒖𝒑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9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639" y="264451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9" y="264451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2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6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9185" y="2134556"/>
                <a:ext cx="9504486" cy="311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6600" b="1" dirty="0" smtClean="0">
                    <a:solidFill>
                      <a:prstClr val="black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6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  </m:t>
                    </m:r>
                  </m:oMath>
                </a14:m>
                <a:endParaRPr lang="en-US" sz="6600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𝒕𝒆𝒓𝒎𝒔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𝒖𝒏𝒊𝒕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𝒗𝒆𝒄𝒕𝒐𝒓𝒔</m:t>
                      </m:r>
                    </m:oMath>
                  </m:oMathPara>
                </a14:m>
                <a:endParaRPr lang="en-US" sz="6600" b="1" dirty="0">
                  <a:solidFill>
                    <a:srgbClr val="0070C0"/>
                  </a:solidFill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185" y="2134556"/>
                <a:ext cx="9504486" cy="3115918"/>
              </a:xfrm>
              <a:prstGeom prst="rect">
                <a:avLst/>
              </a:prstGeom>
              <a:blipFill>
                <a:blip r:embed="rId2"/>
                <a:stretch>
                  <a:fillRect l="-10263" r="-8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0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𝒂𝒊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𝒃𝒋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7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1453" y="798124"/>
                <a:ext cx="10744202" cy="529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𝑽𝒆𝒄𝒕𝒐𝒓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sz="6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𝒔𝒕𝒂𝒏𝒅𝒂𝒓𝒅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𝒑𝒐𝒔𝒊𝒕𝒊𝒐𝒏</m:t>
                      </m:r>
                    </m:oMath>
                  </m:oMathPara>
                </a14:m>
                <a:endParaRPr lang="en-US" sz="6600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defRPr/>
                </a:pPr>
                <a:endParaRPr lang="en-US" sz="6600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6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6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6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&gt;,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 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53" y="798124"/>
                <a:ext cx="10744202" cy="52968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2854" y="1141024"/>
                <a:ext cx="1104314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b>
                          <m:acc>
                            <m:accPr>
                              <m:chr m:val="⃑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𝑼𝒏𝒊𝒕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𝒗𝒆𝒄𝒕𝒐𝒓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𝒅𝒊𝒓𝒆𝒄𝒕𝒊𝒐𝒏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𝒐𝒇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e>
                      </m:acc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54" y="1141024"/>
                <a:ext cx="11043140" cy="5170646"/>
              </a:xfrm>
              <a:prstGeom prst="rect">
                <a:avLst/>
              </a:prstGeom>
              <a:blipFill>
                <a:blip r:embed="rId2"/>
                <a:stretch>
                  <a:fillRect l="-3534" r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0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886" y="2224481"/>
                <a:ext cx="12192000" cy="267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6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6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6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</m:d>
                            </m:den>
                          </m:f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f>
                            <m:fPr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6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6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66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6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6" y="2224481"/>
                <a:ext cx="12192000" cy="26748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7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6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81758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𝑸𝒖𝒂𝒅𝒓𝒂𝒕𝒊𝒄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6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Equations &amp; Inequalities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1758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𝒕𝒓𝒂𝒏𝒔𝒍𝒂𝒕𝒆𝒔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𝒅𝒐𝒘𝒏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3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𝒘𝒉𝒆𝒓𝒆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0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𝒗𝒆𝒓𝒕𝒊𝒄𝒂𝒍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𝒔𝒕𝒓𝒆𝒕𝒄𝒉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4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𝒘𝒉𝒆𝒓𝒆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2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𝒗𝒆𝒓𝒕𝒊𝒄𝒂𝒍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𝒔𝒉𝒓𝒊𝒏𝒌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6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𝒕𝒓𝒂𝒏𝒔𝒍𝒂𝒕𝒆𝒔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𝒍𝒆𝒇𝒕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7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𝒕𝒓𝒂𝒏𝒔𝒍𝒂𝒕𝒆𝒔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𝒈𝒓𝒂𝒑𝒉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𝒓𝒊𝒈𝒉𝒕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2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𝑻𝒐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𝒇𝒊𝒏𝒅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𝒊𝒏𝒕𝒆𝒓𝒄𝒆𝒑𝒕𝒔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8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175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Isolate Zero</a:t>
            </a:r>
          </a:p>
        </p:txBody>
      </p:sp>
    </p:spTree>
    <p:extLst>
      <p:ext uri="{BB962C8B-B14F-4D97-AF65-F5344CB8AC3E}">
        <p14:creationId xmlns:p14="http://schemas.microsoft.com/office/powerpoint/2010/main" val="22222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𝒔𝒖𝒃𝒔𝒕𝒊𝒕𝒖𝒕𝒆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5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𝑻𝒐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𝒇𝒊𝒏𝒅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𝒊𝒏𝒕𝒆𝒓𝒄𝒆𝒑𝒕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8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𝑺𝒖𝒃𝒔𝒕𝒊𝒕𝒖𝒕𝒆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4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𝑯𝒐𝒘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𝒇𝒊𝒏𝒅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𝒊𝒏𝒗𝒆𝒓𝒔𝒆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𝒇𝒖𝒏𝒄𝒕𝒊𝒐𝒏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𝒔𝒕𝒆𝒑𝒔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  <a:p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8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914400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𝑹𝒆𝒑𝒍𝒂𝒄𝒆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𝒘𝒊𝒕𝒉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𝑺𝒘𝒊𝒕𝒄𝒉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𝑺𝒐𝒍𝒗𝒆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𝒏𝒆𝒘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𝑹𝒆𝒑𝒍𝒂𝒄𝒆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𝒏𝒆𝒘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400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7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𝑷𝒓𝒐𝒑𝒆𝒓𝒕𝒊𝒆𝒔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𝒊𝒏𝒗𝒆𝒓𝒔𝒆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𝒇𝒖𝒏𝒄𝒕𝒊𝒐𝒏</m:t>
                      </m:r>
                    </m:oMath>
                  </m:oMathPara>
                </a14:m>
                <a:endParaRPr lang="en-US" sz="6600" b="1" dirty="0" smtClean="0">
                  <a:solidFill>
                    <a:schemeClr val="tx1"/>
                  </a:solidFill>
                </a:endParaRPr>
              </a:p>
              <a:p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914400"/>
                <a:ext cx="12192000" cy="530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𝑺𝒚𝒎𝒎𝒆𝒕𝒓𝒊𝒄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𝒘𝒊𝒕𝒉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6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6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𝒐𝒏𝒆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𝒐𝒏𝒆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𝑫𝒐𝒎𝒂𝒊𝒏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𝑹𝒂𝒏𝒈𝒆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𝒂𝒓𝒆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𝒊𝒏𝒕𝒆𝒓𝒄𝒉𝒂𝒏𝒈𝒆𝒅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400"/>
                <a:ext cx="12192000" cy="5301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5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𝒘𝒉𝒆𝒓𝒆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𝑯𝒐𝒓𝒊𝒛𝒐𝒏𝒕𝒂𝒍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𝒔𝒉𝒓𝒊𝒏𝒌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𝒘𝒉𝒆𝒓𝒆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0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81758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𝑷𝒐𝒍𝒚𝒏𝒐𝒎𝒂𝒊𝒍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6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Equations &amp; Inequalities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1758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𝑯𝒐𝒓𝒊𝒛𝒐𝒏𝒕𝒂𝒍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𝒔𝒕𝒓𝒆𝒕𝒄𝒉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0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2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𝑹𝒆𝒇𝒍𝒆𝒄𝒕𝒊𝒐𝒏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𝒂𝒄𝒓𝒐𝒔𝒔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𝒂𝒙𝒊𝒔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9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7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𝑹𝒆𝒇𝒍𝒆𝒄𝒕𝒊𝒐𝒏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𝒂𝒄𝒓𝒐𝒔𝒔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𝒂𝒙𝒊𝒔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5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0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𝑹𝒆𝒇𝒍𝒆𝒄𝒕𝒊𝒐𝒏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𝒕𝒉𝒓𝒐𝒖𝒈𝒉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𝒐𝒓𝒊𝒈𝒊𝒏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5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6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0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311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𝑹𝒆𝒇𝒍𝒆𝒄𝒕𝒊𝒐𝒏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𝑸𝑰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𝑸𝑰𝑽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𝒕𝒉𝒓𝒐𝒖𝒈𝒉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𝒂𝒙𝒊𝒔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𝒍𝒐𝒔𝒆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𝑸𝑰𝑰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𝑸𝑰𝑰𝑰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31159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175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Isolate Zero</a:t>
            </a:r>
          </a:p>
        </p:txBody>
      </p:sp>
    </p:spTree>
    <p:extLst>
      <p:ext uri="{BB962C8B-B14F-4D97-AF65-F5344CB8AC3E}">
        <p14:creationId xmlns:p14="http://schemas.microsoft.com/office/powerpoint/2010/main" val="16643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311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𝑹𝒆𝒇𝒍𝒆𝒄𝒕𝒊𝒐𝒏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𝑸𝑰𝑰𝑰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𝑸𝑰𝑽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𝒕𝒉𝒓𝒐𝒖𝒈𝒉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𝒂𝒙𝒊𝒔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𝒍𝒐𝒔𝒆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𝑸𝑰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𝑸𝑰𝑰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31159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178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6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178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174032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→+∞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 </m:t>
                      </m:r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→−∞\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 </m:t>
                      </m:r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𝒖𝒏𝒅𝒆𝒇𝒊𝒏𝒆𝒅</m:t>
                      </m:r>
                    </m:oMath>
                  </m:oMathPara>
                </a14:m>
                <a:endParaRPr lang="en-US" sz="6600" b="1" dirty="0">
                  <a:solidFill>
                    <a:schemeClr val="bg1"/>
                  </a:solidFill>
                </a:endParaRPr>
              </a:p>
              <a:p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4032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8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2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231640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𝒕𝒉𝒆𝒏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𝒓𝒆𝒑𝒍𝒂𝒄𝒆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i="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𝐫𝐞𝐟𝐥𝐞𝐜𝐭𝐢𝐧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</m:d>
                    </m:oMath>
                  </m:oMathPara>
                </a14:m>
                <a:endParaRPr lang="en-US" sz="6600" b="1" i="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𝐭𝐡𝐫𝐨𝐮𝐠𝐡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𝐚𝐱𝐢𝐬</m:t>
                      </m:r>
                      <m:r>
                        <a:rPr lang="en-US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1640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9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𝒅𝒆𝒇𝒊𝒏𝒆𝒅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𝒂𝒔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𝒑𝒊𝒆𝒄𝒆𝒘𝒊𝒔𝒆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𝒇𝒖𝒏𝒄𝒕𝒊𝒐𝒏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940767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𝒂𝒍𝒍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𝒘𝒉𝒆𝒓𝒆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𝒇𝒐𝒓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𝒂𝒍𝒍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𝒘𝒉𝒆𝒓𝒆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6600" b="1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40767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3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𝒆𝒗𝒆𝒏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𝒇𝒖𝒏𝒄𝒕𝒊𝒐𝒏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1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810139"/>
                <a:ext cx="12192000" cy="311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𝒇𝒖𝒏𝒄𝒕𝒊𝒐𝒏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𝒕𝒉𝒂𝒕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𝒔𝒚𝒎𝒎𝒆𝒕𝒓𝒊𝒄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𝒊𝒕𝒔𝒆𝒍𝒇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𝒕𝒉𝒓𝒐𝒖𝒈𝒉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𝒂𝒙𝒊𝒔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 b="1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10139"/>
                <a:ext cx="12192000" cy="31159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𝒐𝒅𝒅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𝒇𝒖𝒏𝒄𝒕𝒊𝒐𝒏</m:t>
                      </m:r>
                    </m:oMath>
                  </m:oMathPara>
                </a14:m>
                <a:endParaRPr lang="en-US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681758"/>
                <a:ext cx="12192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𝑺𝒐𝒍𝒗𝒊𝒏𝒈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𝑹𝒂𝒕𝒊𝒐𝒏𝒂𝒍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6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Equations &amp; Inequalities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1758"/>
                <a:ext cx="12192000" cy="2123658"/>
              </a:xfrm>
              <a:prstGeom prst="rect">
                <a:avLst/>
              </a:prstGeom>
              <a:blipFill>
                <a:blip r:embed="rId2"/>
                <a:stretch>
                  <a:fillRect b="-2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810139"/>
                <a:ext cx="12192000" cy="311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𝒇𝒖𝒏𝒄𝒕𝒊𝒐𝒏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𝒕𝒉𝒂𝒕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𝒔𝒚𝒎𝒎𝒆𝒕𝒓𝒊𝒄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𝒊𝒕𝒔𝒆𝒍𝒇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𝒕𝒉𝒓𝒐𝒖𝒈𝒉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𝒐𝒓𝒊𝒈𝒊𝒏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 b="1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10139"/>
                <a:ext cx="12192000" cy="31159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4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6163" y="867947"/>
            <a:ext cx="723416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Algebraic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Functions</a:t>
            </a:r>
            <a:endParaRPr kumimoji="0" lang="en-US" sz="135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8645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786603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𝑳𝒊𝒏𝒆𝒂𝒓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𝑭𝒂𝒎𝒊𝒍𝒚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6603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17" y="368948"/>
            <a:ext cx="4192166" cy="41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302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1660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307" y="4693298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𝑷𝒂𝒓𝒂𝒃𝒐𝒍𝒊𝒄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𝑭𝒂𝒎𝒊𝒍𝒚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7" y="4693298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441" y="202066"/>
            <a:ext cx="4681731" cy="42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058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46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1451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450702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𝑪𝒖𝒃𝒊𝒄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𝑭𝒂𝒎𝒊𝒍𝒚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0702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672"/>
          <a:stretch/>
        </p:blipFill>
        <p:spPr>
          <a:xfrm>
            <a:off x="3881534" y="131893"/>
            <a:ext cx="4766096" cy="41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78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9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94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3824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739950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𝑺𝒒𝒖𝒂𝒓𝒆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𝑹𝒐𝒐𝒕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𝑭𝒂𝒎𝒊𝒍𝒚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9950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62" y="642548"/>
            <a:ext cx="70485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175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Multiply by the LCD</a:t>
            </a:r>
          </a:p>
        </p:txBody>
      </p:sp>
    </p:spTree>
    <p:extLst>
      <p:ext uri="{BB962C8B-B14F-4D97-AF65-F5344CB8AC3E}">
        <p14:creationId xmlns:p14="http://schemas.microsoft.com/office/powerpoint/2010/main" val="10344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565918"/>
                <a:ext cx="12192000" cy="119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den>
                          </m:f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94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1890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645" y="4711959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𝑪𝒖𝒃𝒊𝒄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𝑹𝒐𝒐𝒕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𝑭𝒂𝒎𝒊𝒍𝒚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" y="4711959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884" y="681621"/>
            <a:ext cx="72961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951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46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3390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306" y="4618653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𝑹𝒂𝒕𝒊𝒐𝒏𝒂𝒍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𝑭𝒖𝒏𝒄𝒕𝒊𝒐𝒏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618653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640" y="250760"/>
            <a:ext cx="5041447" cy="41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640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46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8391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786604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𝑩𝒆𝒍𝒍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𝑪𝒖𝒓𝒗𝒆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𝑭𝒂𝒎𝒊𝒍𝒚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6604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51" y="289444"/>
            <a:ext cx="5115897" cy="41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54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565918"/>
                <a:ext cx="12192000" cy="119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6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num>
                            <m:den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den>
                          </m:f>
                        </m:sup>
                      </m:sSup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94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6030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646644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𝑩𝒊𝒓𝒅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𝑭𝒂𝒎𝒊𝒍𝒚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6644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885" y="512307"/>
            <a:ext cx="5960230" cy="37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998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6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918"/>
                <a:ext cx="1219200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3204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65314" y="4907902"/>
                <a:ext cx="1219200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𝑮𝒓𝒆𝒂𝒕𝒆𝒔𝒕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𝒊𝒏𝒕𝒆𝒈𝒆𝒓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6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𝒇𝒖𝒏𝒄𝒕𝒊𝒐𝒏</m:t>
                      </m:r>
                    </m:oMath>
                  </m:oMathPara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" y="4907902"/>
                <a:ext cx="12192000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06" y="760197"/>
            <a:ext cx="3842365" cy="37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3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6348</TotalTime>
  <Words>1450</Words>
  <Application>Microsoft Office PowerPoint</Application>
  <PresentationFormat>Widescreen</PresentationFormat>
  <Paragraphs>644</Paragraphs>
  <Slides>387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387</vt:i4>
      </vt:variant>
    </vt:vector>
  </HeadingPairs>
  <TitlesOfParts>
    <vt:vector size="396" baseType="lpstr">
      <vt:lpstr>Arial</vt:lpstr>
      <vt:lpstr>Calibri</vt:lpstr>
      <vt:lpstr>Calibri Light</vt:lpstr>
      <vt:lpstr>Cambria Math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Bricker, Scott</dc:creator>
  <cp:lastModifiedBy>Gahan, Marty</cp:lastModifiedBy>
  <cp:revision>50</cp:revision>
  <dcterms:created xsi:type="dcterms:W3CDTF">2016-09-27T18:49:06Z</dcterms:created>
  <dcterms:modified xsi:type="dcterms:W3CDTF">2018-05-01T15:21:18Z</dcterms:modified>
</cp:coreProperties>
</file>