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60.xml" ContentType="application/vnd.openxmlformats-officedocument.presentationml.notesSlide+xml"/>
  <Override PartName="/ppt/notesSlides/notesSlide161.xml" ContentType="application/vnd.openxmlformats-officedocument.presentationml.notesSlide+xml"/>
  <Override PartName="/ppt/notesSlides/notesSlide162.xml" ContentType="application/vnd.openxmlformats-officedocument.presentationml.notesSlide+xml"/>
  <Override PartName="/ppt/notesSlides/notesSlide163.xml" ContentType="application/vnd.openxmlformats-officedocument.presentationml.notesSlide+xml"/>
  <Override PartName="/ppt/notesSlides/notesSlide164.xml" ContentType="application/vnd.openxmlformats-officedocument.presentationml.notesSlide+xml"/>
  <Override PartName="/ppt/notesSlides/notesSlide165.xml" ContentType="application/vnd.openxmlformats-officedocument.presentationml.notesSlide+xml"/>
  <Override PartName="/ppt/notesSlides/notesSlide166.xml" ContentType="application/vnd.openxmlformats-officedocument.presentationml.notesSlide+xml"/>
  <Override PartName="/ppt/notesSlides/notesSlide167.xml" ContentType="application/vnd.openxmlformats-officedocument.presentationml.notesSlide+xml"/>
  <Override PartName="/ppt/notesSlides/notesSlide168.xml" ContentType="application/vnd.openxmlformats-officedocument.presentationml.notesSlide+xml"/>
  <Override PartName="/ppt/notesSlides/notesSlide169.xml" ContentType="application/vnd.openxmlformats-officedocument.presentationml.notesSlide+xml"/>
  <Override PartName="/ppt/notesSlides/notesSlide170.xml" ContentType="application/vnd.openxmlformats-officedocument.presentationml.notesSlide+xml"/>
  <Override PartName="/ppt/notesSlides/notesSlide171.xml" ContentType="application/vnd.openxmlformats-officedocument.presentationml.notesSlide+xml"/>
  <Override PartName="/ppt/notesSlides/notesSlide172.xml" ContentType="application/vnd.openxmlformats-officedocument.presentationml.notesSlide+xml"/>
  <Override PartName="/ppt/notesSlides/notesSlide173.xml" ContentType="application/vnd.openxmlformats-officedocument.presentationml.notesSlide+xml"/>
  <Override PartName="/ppt/notesSlides/notesSlide174.xml" ContentType="application/vnd.openxmlformats-officedocument.presentationml.notesSlide+xml"/>
  <Override PartName="/ppt/notesSlides/notesSlide175.xml" ContentType="application/vnd.openxmlformats-officedocument.presentationml.notesSlide+xml"/>
  <Override PartName="/ppt/notesSlides/notesSlide176.xml" ContentType="application/vnd.openxmlformats-officedocument.presentationml.notesSlide+xml"/>
  <Override PartName="/ppt/notesSlides/notesSlide177.xml" ContentType="application/vnd.openxmlformats-officedocument.presentationml.notesSlide+xml"/>
  <Override PartName="/ppt/notesSlides/notesSlide178.xml" ContentType="application/vnd.openxmlformats-officedocument.presentationml.notesSlide+xml"/>
  <Override PartName="/ppt/notesSlides/notesSlide179.xml" ContentType="application/vnd.openxmlformats-officedocument.presentationml.notesSlide+xml"/>
  <Override PartName="/ppt/notesSlides/notesSlide180.xml" ContentType="application/vnd.openxmlformats-officedocument.presentationml.notesSlide+xml"/>
  <Override PartName="/ppt/notesSlides/notesSlide181.xml" ContentType="application/vnd.openxmlformats-officedocument.presentationml.notesSlide+xml"/>
  <Override PartName="/ppt/notesSlides/notesSlide182.xml" ContentType="application/vnd.openxmlformats-officedocument.presentationml.notesSlide+xml"/>
  <Override PartName="/ppt/notesSlides/notesSlide183.xml" ContentType="application/vnd.openxmlformats-officedocument.presentationml.notesSlide+xml"/>
  <Override PartName="/ppt/notesSlides/notesSlide184.xml" ContentType="application/vnd.openxmlformats-officedocument.presentationml.notesSlide+xml"/>
  <Override PartName="/ppt/notesSlides/notesSlide185.xml" ContentType="application/vnd.openxmlformats-officedocument.presentationml.notesSlide+xml"/>
  <Override PartName="/ppt/notesSlides/notesSlide186.xml" ContentType="application/vnd.openxmlformats-officedocument.presentationml.notesSlide+xml"/>
  <Override PartName="/ppt/notesSlides/notesSlide187.xml" ContentType="application/vnd.openxmlformats-officedocument.presentationml.notesSlide+xml"/>
  <Override PartName="/ppt/notesSlides/notesSlide188.xml" ContentType="application/vnd.openxmlformats-officedocument.presentationml.notesSlide+xml"/>
  <Override PartName="/ppt/notesSlides/notesSlide189.xml" ContentType="application/vnd.openxmlformats-officedocument.presentationml.notesSlide+xml"/>
  <Override PartName="/ppt/notesSlides/notesSlide190.xml" ContentType="application/vnd.openxmlformats-officedocument.presentationml.notesSlide+xml"/>
  <Override PartName="/ppt/notesSlides/notesSlide191.xml" ContentType="application/vnd.openxmlformats-officedocument.presentationml.notesSlide+xml"/>
  <Override PartName="/ppt/notesSlides/notesSlide192.xml" ContentType="application/vnd.openxmlformats-officedocument.presentationml.notesSlide+xml"/>
  <Override PartName="/ppt/notesSlides/notesSlide193.xml" ContentType="application/vnd.openxmlformats-officedocument.presentationml.notesSlide+xml"/>
  <Override PartName="/ppt/notesSlides/notesSlide194.xml" ContentType="application/vnd.openxmlformats-officedocument.presentationml.notesSlide+xml"/>
  <Override PartName="/ppt/notesSlides/notesSlide195.xml" ContentType="application/vnd.openxmlformats-officedocument.presentationml.notesSlide+xml"/>
  <Override PartName="/ppt/notesSlides/notesSlide196.xml" ContentType="application/vnd.openxmlformats-officedocument.presentationml.notesSlide+xml"/>
  <Override PartName="/ppt/notesSlides/notesSlide197.xml" ContentType="application/vnd.openxmlformats-officedocument.presentationml.notesSlide+xml"/>
  <Override PartName="/ppt/notesSlides/notesSlide198.xml" ContentType="application/vnd.openxmlformats-officedocument.presentationml.notesSlide+xml"/>
  <Override PartName="/ppt/notesSlides/notesSlide199.xml" ContentType="application/vnd.openxmlformats-officedocument.presentationml.notesSlide+xml"/>
  <Override PartName="/ppt/notesSlides/notesSlide200.xml" ContentType="application/vnd.openxmlformats-officedocument.presentationml.notesSlide+xml"/>
  <Override PartName="/ppt/notesSlides/notesSlide201.xml" ContentType="application/vnd.openxmlformats-officedocument.presentationml.notesSlide+xml"/>
  <Override PartName="/ppt/notesSlides/notesSlide202.xml" ContentType="application/vnd.openxmlformats-officedocument.presentationml.notesSlide+xml"/>
  <Override PartName="/ppt/notesSlides/notesSlide203.xml" ContentType="application/vnd.openxmlformats-officedocument.presentationml.notesSlide+xml"/>
  <Override PartName="/ppt/notesSlides/notesSlide204.xml" ContentType="application/vnd.openxmlformats-officedocument.presentationml.notesSlide+xml"/>
  <Override PartName="/ppt/notesSlides/notesSlide205.xml" ContentType="application/vnd.openxmlformats-officedocument.presentationml.notesSlide+xml"/>
  <Override PartName="/ppt/notesSlides/notesSlide206.xml" ContentType="application/vnd.openxmlformats-officedocument.presentationml.notesSlide+xml"/>
  <Override PartName="/ppt/notesSlides/notesSlide207.xml" ContentType="application/vnd.openxmlformats-officedocument.presentationml.notesSlide+xml"/>
  <Override PartName="/ppt/notesSlides/notesSlide208.xml" ContentType="application/vnd.openxmlformats-officedocument.presentationml.notesSlide+xml"/>
  <Override PartName="/ppt/notesSlides/notesSlide209.xml" ContentType="application/vnd.openxmlformats-officedocument.presentationml.notesSlide+xml"/>
  <Override PartName="/ppt/notesSlides/notesSlide210.xml" ContentType="application/vnd.openxmlformats-officedocument.presentationml.notesSlide+xml"/>
  <Override PartName="/ppt/notesSlides/notesSlide211.xml" ContentType="application/vnd.openxmlformats-officedocument.presentationml.notesSlide+xml"/>
  <Override PartName="/ppt/notesSlides/notesSlide212.xml" ContentType="application/vnd.openxmlformats-officedocument.presentationml.notesSlide+xml"/>
  <Override PartName="/ppt/notesSlides/notesSlide213.xml" ContentType="application/vnd.openxmlformats-officedocument.presentationml.notesSlide+xml"/>
  <Override PartName="/ppt/notesSlides/notesSlide214.xml" ContentType="application/vnd.openxmlformats-officedocument.presentationml.notesSlide+xml"/>
  <Override PartName="/ppt/notesSlides/notesSlide215.xml" ContentType="application/vnd.openxmlformats-officedocument.presentationml.notesSlide+xml"/>
  <Override PartName="/ppt/notesSlides/notesSlide216.xml" ContentType="application/vnd.openxmlformats-officedocument.presentationml.notesSlide+xml"/>
  <Override PartName="/ppt/notesSlides/notesSlide217.xml" ContentType="application/vnd.openxmlformats-officedocument.presentationml.notesSlide+xml"/>
  <Override PartName="/ppt/notesSlides/notesSlide218.xml" ContentType="application/vnd.openxmlformats-officedocument.presentationml.notesSlide+xml"/>
  <Override PartName="/ppt/notesSlides/notesSlide219.xml" ContentType="application/vnd.openxmlformats-officedocument.presentationml.notesSlide+xml"/>
  <Override PartName="/ppt/notesSlides/notesSlide220.xml" ContentType="application/vnd.openxmlformats-officedocument.presentationml.notesSlide+xml"/>
  <Override PartName="/ppt/notesSlides/notesSlide221.xml" ContentType="application/vnd.openxmlformats-officedocument.presentationml.notesSlide+xml"/>
  <Override PartName="/ppt/notesSlides/notesSlide222.xml" ContentType="application/vnd.openxmlformats-officedocument.presentationml.notesSlide+xml"/>
  <Override PartName="/ppt/notesSlides/notesSlide223.xml" ContentType="application/vnd.openxmlformats-officedocument.presentationml.notesSlide+xml"/>
  <Override PartName="/ppt/notesSlides/notesSlide224.xml" ContentType="application/vnd.openxmlformats-officedocument.presentationml.notesSlide+xml"/>
  <Override PartName="/ppt/notesSlides/notesSlide225.xml" ContentType="application/vnd.openxmlformats-officedocument.presentationml.notesSlide+xml"/>
  <Override PartName="/ppt/notesSlides/notesSlide226.xml" ContentType="application/vnd.openxmlformats-officedocument.presentationml.notesSlide+xml"/>
  <Override PartName="/ppt/notesSlides/notesSlide227.xml" ContentType="application/vnd.openxmlformats-officedocument.presentationml.notesSlide+xml"/>
  <Override PartName="/ppt/notesSlides/notesSlide228.xml" ContentType="application/vnd.openxmlformats-officedocument.presentationml.notesSlide+xml"/>
  <Override PartName="/ppt/notesSlides/notesSlide229.xml" ContentType="application/vnd.openxmlformats-officedocument.presentationml.notesSlide+xml"/>
  <Override PartName="/ppt/notesSlides/notesSlide230.xml" ContentType="application/vnd.openxmlformats-officedocument.presentationml.notesSlide+xml"/>
  <Override PartName="/ppt/notesSlides/notesSlide231.xml" ContentType="application/vnd.openxmlformats-officedocument.presentationml.notesSlide+xml"/>
  <Override PartName="/ppt/notesSlides/notesSlide232.xml" ContentType="application/vnd.openxmlformats-officedocument.presentationml.notesSlide+xml"/>
  <Override PartName="/ppt/notesSlides/notesSlide233.xml" ContentType="application/vnd.openxmlformats-officedocument.presentationml.notesSlide+xml"/>
  <Override PartName="/ppt/notesSlides/notesSlide234.xml" ContentType="application/vnd.openxmlformats-officedocument.presentationml.notesSlide+xml"/>
  <Override PartName="/ppt/notesSlides/notesSlide235.xml" ContentType="application/vnd.openxmlformats-officedocument.presentationml.notesSlide+xml"/>
  <Override PartName="/ppt/notesSlides/notesSlide236.xml" ContentType="application/vnd.openxmlformats-officedocument.presentationml.notesSlide+xml"/>
  <Override PartName="/ppt/notesSlides/notesSlide237.xml" ContentType="application/vnd.openxmlformats-officedocument.presentationml.notesSlide+xml"/>
  <Override PartName="/ppt/notesSlides/notesSlide238.xml" ContentType="application/vnd.openxmlformats-officedocument.presentationml.notesSlide+xml"/>
  <Override PartName="/ppt/notesSlides/notesSlide239.xml" ContentType="application/vnd.openxmlformats-officedocument.presentationml.notesSlide+xml"/>
  <Override PartName="/ppt/notesSlides/notesSlide240.xml" ContentType="application/vnd.openxmlformats-officedocument.presentationml.notesSlide+xml"/>
  <Override PartName="/ppt/notesSlides/notesSlide241.xml" ContentType="application/vnd.openxmlformats-officedocument.presentationml.notesSlide+xml"/>
  <Override PartName="/ppt/notesSlides/notesSlide242.xml" ContentType="application/vnd.openxmlformats-officedocument.presentationml.notesSlide+xml"/>
  <Override PartName="/ppt/notesSlides/notesSlide243.xml" ContentType="application/vnd.openxmlformats-officedocument.presentationml.notesSlide+xml"/>
  <Override PartName="/ppt/notesSlides/notesSlide244.xml" ContentType="application/vnd.openxmlformats-officedocument.presentationml.notesSlide+xml"/>
  <Override PartName="/ppt/notesSlides/notesSlide245.xml" ContentType="application/vnd.openxmlformats-officedocument.presentationml.notesSlide+xml"/>
  <Override PartName="/ppt/notesSlides/notesSlide246.xml" ContentType="application/vnd.openxmlformats-officedocument.presentationml.notesSlide+xml"/>
  <Override PartName="/ppt/notesSlides/notesSlide247.xml" ContentType="application/vnd.openxmlformats-officedocument.presentationml.notesSlide+xml"/>
  <Override PartName="/ppt/notesSlides/notesSlide248.xml" ContentType="application/vnd.openxmlformats-officedocument.presentationml.notesSlide+xml"/>
  <Override PartName="/ppt/notesSlides/notesSlide249.xml" ContentType="application/vnd.openxmlformats-officedocument.presentationml.notesSlide+xml"/>
  <Override PartName="/ppt/notesSlides/notesSlide250.xml" ContentType="application/vnd.openxmlformats-officedocument.presentationml.notesSlide+xml"/>
  <Override PartName="/ppt/notesSlides/notesSlide251.xml" ContentType="application/vnd.openxmlformats-officedocument.presentationml.notesSlide+xml"/>
  <Override PartName="/ppt/notesSlides/notesSlide252.xml" ContentType="application/vnd.openxmlformats-officedocument.presentationml.notesSlide+xml"/>
  <Override PartName="/ppt/notesSlides/notesSlide253.xml" ContentType="application/vnd.openxmlformats-officedocument.presentationml.notesSlide+xml"/>
  <Override PartName="/ppt/notesSlides/notesSlide254.xml" ContentType="application/vnd.openxmlformats-officedocument.presentationml.notesSlide+xml"/>
  <Override PartName="/ppt/notesSlides/notesSlide255.xml" ContentType="application/vnd.openxmlformats-officedocument.presentationml.notesSlide+xml"/>
  <Override PartName="/ppt/notesSlides/notesSlide256.xml" ContentType="application/vnd.openxmlformats-officedocument.presentationml.notesSlide+xml"/>
  <Override PartName="/ppt/notesSlides/notesSlide257.xml" ContentType="application/vnd.openxmlformats-officedocument.presentationml.notesSlide+xml"/>
  <Override PartName="/ppt/notesSlides/notesSlide258.xml" ContentType="application/vnd.openxmlformats-officedocument.presentationml.notesSlide+xml"/>
  <Override PartName="/ppt/notesSlides/notesSlide259.xml" ContentType="application/vnd.openxmlformats-officedocument.presentationml.notesSlide+xml"/>
  <Override PartName="/ppt/notesSlides/notesSlide260.xml" ContentType="application/vnd.openxmlformats-officedocument.presentationml.notesSlide+xml"/>
  <Override PartName="/ppt/notesSlides/notesSlide261.xml" ContentType="application/vnd.openxmlformats-officedocument.presentationml.notesSlide+xml"/>
  <Override PartName="/ppt/notesSlides/notesSlide262.xml" ContentType="application/vnd.openxmlformats-officedocument.presentationml.notesSlide+xml"/>
  <Override PartName="/ppt/notesSlides/notesSlide263.xml" ContentType="application/vnd.openxmlformats-officedocument.presentationml.notesSlide+xml"/>
  <Override PartName="/ppt/notesSlides/notesSlide264.xml" ContentType="application/vnd.openxmlformats-officedocument.presentationml.notesSlide+xml"/>
  <Override PartName="/ppt/notesSlides/notesSlide265.xml" ContentType="application/vnd.openxmlformats-officedocument.presentationml.notesSlide+xml"/>
  <Override PartName="/ppt/notesSlides/notesSlide266.xml" ContentType="application/vnd.openxmlformats-officedocument.presentationml.notesSlide+xml"/>
  <Override PartName="/ppt/notesSlides/notesSlide267.xml" ContentType="application/vnd.openxmlformats-officedocument.presentationml.notesSlide+xml"/>
  <Override PartName="/ppt/notesSlides/notesSlide268.xml" ContentType="application/vnd.openxmlformats-officedocument.presentationml.notesSlide+xml"/>
  <Override PartName="/ppt/notesSlides/notesSlide269.xml" ContentType="application/vnd.openxmlformats-officedocument.presentationml.notesSlide+xml"/>
  <Override PartName="/ppt/notesSlides/notesSlide270.xml" ContentType="application/vnd.openxmlformats-officedocument.presentationml.notesSlide+xml"/>
  <Override PartName="/ppt/notesSlides/notesSlide271.xml" ContentType="application/vnd.openxmlformats-officedocument.presentationml.notesSlide+xml"/>
  <Override PartName="/ppt/notesSlides/notesSlide27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4"/>
  </p:notesMasterIdLst>
  <p:handoutMasterIdLst>
    <p:handoutMasterId r:id="rId275"/>
  </p:handoutMasterIdLst>
  <p:sldIdLst>
    <p:sldId id="256" r:id="rId2"/>
    <p:sldId id="257" r:id="rId3"/>
    <p:sldId id="259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657" r:id="rId26"/>
    <p:sldId id="658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659" r:id="rId36"/>
    <p:sldId id="66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3" r:id="rId58"/>
    <p:sldId id="312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1" r:id="rId85"/>
    <p:sldId id="342" r:id="rId86"/>
    <p:sldId id="343" r:id="rId87"/>
    <p:sldId id="344" r:id="rId88"/>
    <p:sldId id="345" r:id="rId89"/>
    <p:sldId id="346" r:id="rId90"/>
    <p:sldId id="347" r:id="rId91"/>
    <p:sldId id="348" r:id="rId92"/>
    <p:sldId id="349" r:id="rId93"/>
    <p:sldId id="350" r:id="rId94"/>
    <p:sldId id="351" r:id="rId95"/>
    <p:sldId id="352" r:id="rId96"/>
    <p:sldId id="353" r:id="rId97"/>
    <p:sldId id="356" r:id="rId98"/>
    <p:sldId id="357" r:id="rId99"/>
    <p:sldId id="358" r:id="rId100"/>
    <p:sldId id="359" r:id="rId101"/>
    <p:sldId id="360" r:id="rId102"/>
    <p:sldId id="361" r:id="rId103"/>
    <p:sldId id="362" r:id="rId104"/>
    <p:sldId id="363" r:id="rId105"/>
    <p:sldId id="364" r:id="rId106"/>
    <p:sldId id="365" r:id="rId107"/>
    <p:sldId id="366" r:id="rId108"/>
    <p:sldId id="367" r:id="rId109"/>
    <p:sldId id="368" r:id="rId110"/>
    <p:sldId id="369" r:id="rId111"/>
    <p:sldId id="370" r:id="rId112"/>
    <p:sldId id="371" r:id="rId113"/>
    <p:sldId id="372" r:id="rId114"/>
    <p:sldId id="373" r:id="rId115"/>
    <p:sldId id="374" r:id="rId116"/>
    <p:sldId id="375" r:id="rId117"/>
    <p:sldId id="376" r:id="rId118"/>
    <p:sldId id="377" r:id="rId119"/>
    <p:sldId id="378" r:id="rId120"/>
    <p:sldId id="379" r:id="rId121"/>
    <p:sldId id="380" r:id="rId122"/>
    <p:sldId id="381" r:id="rId123"/>
    <p:sldId id="382" r:id="rId124"/>
    <p:sldId id="383" r:id="rId125"/>
    <p:sldId id="384" r:id="rId126"/>
    <p:sldId id="385" r:id="rId127"/>
    <p:sldId id="386" r:id="rId128"/>
    <p:sldId id="387" r:id="rId129"/>
    <p:sldId id="388" r:id="rId130"/>
    <p:sldId id="389" r:id="rId131"/>
    <p:sldId id="390" r:id="rId132"/>
    <p:sldId id="391" r:id="rId133"/>
    <p:sldId id="392" r:id="rId134"/>
    <p:sldId id="393" r:id="rId135"/>
    <p:sldId id="394" r:id="rId136"/>
    <p:sldId id="395" r:id="rId137"/>
    <p:sldId id="396" r:id="rId138"/>
    <p:sldId id="397" r:id="rId139"/>
    <p:sldId id="398" r:id="rId140"/>
    <p:sldId id="399" r:id="rId141"/>
    <p:sldId id="400" r:id="rId142"/>
    <p:sldId id="401" r:id="rId143"/>
    <p:sldId id="402" r:id="rId144"/>
    <p:sldId id="403" r:id="rId145"/>
    <p:sldId id="406" r:id="rId146"/>
    <p:sldId id="407" r:id="rId147"/>
    <p:sldId id="408" r:id="rId148"/>
    <p:sldId id="409" r:id="rId149"/>
    <p:sldId id="410" r:id="rId150"/>
    <p:sldId id="411" r:id="rId151"/>
    <p:sldId id="412" r:id="rId152"/>
    <p:sldId id="413" r:id="rId153"/>
    <p:sldId id="414" r:id="rId154"/>
    <p:sldId id="415" r:id="rId155"/>
    <p:sldId id="416" r:id="rId156"/>
    <p:sldId id="417" r:id="rId157"/>
    <p:sldId id="418" r:id="rId158"/>
    <p:sldId id="419" r:id="rId159"/>
    <p:sldId id="420" r:id="rId160"/>
    <p:sldId id="421" r:id="rId161"/>
    <p:sldId id="430" r:id="rId162"/>
    <p:sldId id="431" r:id="rId163"/>
    <p:sldId id="432" r:id="rId164"/>
    <p:sldId id="433" r:id="rId165"/>
    <p:sldId id="434" r:id="rId166"/>
    <p:sldId id="435" r:id="rId167"/>
    <p:sldId id="436" r:id="rId168"/>
    <p:sldId id="437" r:id="rId169"/>
    <p:sldId id="438" r:id="rId170"/>
    <p:sldId id="439" r:id="rId171"/>
    <p:sldId id="441" r:id="rId172"/>
    <p:sldId id="440" r:id="rId173"/>
    <p:sldId id="442" r:id="rId174"/>
    <p:sldId id="443" r:id="rId175"/>
    <p:sldId id="444" r:id="rId176"/>
    <p:sldId id="445" r:id="rId177"/>
    <p:sldId id="446" r:id="rId178"/>
    <p:sldId id="447" r:id="rId179"/>
    <p:sldId id="448" r:id="rId180"/>
    <p:sldId id="449" r:id="rId181"/>
    <p:sldId id="450" r:id="rId182"/>
    <p:sldId id="451" r:id="rId183"/>
    <p:sldId id="452" r:id="rId184"/>
    <p:sldId id="453" r:id="rId185"/>
    <p:sldId id="454" r:id="rId186"/>
    <p:sldId id="455" r:id="rId187"/>
    <p:sldId id="456" r:id="rId188"/>
    <p:sldId id="457" r:id="rId189"/>
    <p:sldId id="458" r:id="rId190"/>
    <p:sldId id="459" r:id="rId191"/>
    <p:sldId id="460" r:id="rId192"/>
    <p:sldId id="461" r:id="rId193"/>
    <p:sldId id="462" r:id="rId194"/>
    <p:sldId id="463" r:id="rId195"/>
    <p:sldId id="464" r:id="rId196"/>
    <p:sldId id="465" r:id="rId197"/>
    <p:sldId id="466" r:id="rId198"/>
    <p:sldId id="467" r:id="rId199"/>
    <p:sldId id="468" r:id="rId200"/>
    <p:sldId id="469" r:id="rId201"/>
    <p:sldId id="470" r:id="rId202"/>
    <p:sldId id="471" r:id="rId203"/>
    <p:sldId id="472" r:id="rId204"/>
    <p:sldId id="473" r:id="rId205"/>
    <p:sldId id="474" r:id="rId206"/>
    <p:sldId id="475" r:id="rId207"/>
    <p:sldId id="476" r:id="rId208"/>
    <p:sldId id="477" r:id="rId209"/>
    <p:sldId id="478" r:id="rId210"/>
    <p:sldId id="479" r:id="rId211"/>
    <p:sldId id="480" r:id="rId212"/>
    <p:sldId id="481" r:id="rId213"/>
    <p:sldId id="482" r:id="rId214"/>
    <p:sldId id="483" r:id="rId215"/>
    <p:sldId id="484" r:id="rId216"/>
    <p:sldId id="485" r:id="rId217"/>
    <p:sldId id="486" r:id="rId218"/>
    <p:sldId id="487" r:id="rId219"/>
    <p:sldId id="488" r:id="rId220"/>
    <p:sldId id="489" r:id="rId221"/>
    <p:sldId id="490" r:id="rId222"/>
    <p:sldId id="491" r:id="rId223"/>
    <p:sldId id="492" r:id="rId224"/>
    <p:sldId id="493" r:id="rId225"/>
    <p:sldId id="494" r:id="rId226"/>
    <p:sldId id="495" r:id="rId227"/>
    <p:sldId id="496" r:id="rId228"/>
    <p:sldId id="497" r:id="rId229"/>
    <p:sldId id="498" r:id="rId230"/>
    <p:sldId id="499" r:id="rId231"/>
    <p:sldId id="500" r:id="rId232"/>
    <p:sldId id="501" r:id="rId233"/>
    <p:sldId id="502" r:id="rId234"/>
    <p:sldId id="503" r:id="rId235"/>
    <p:sldId id="504" r:id="rId236"/>
    <p:sldId id="505" r:id="rId237"/>
    <p:sldId id="506" r:id="rId238"/>
    <p:sldId id="507" r:id="rId239"/>
    <p:sldId id="510" r:id="rId240"/>
    <p:sldId id="509" r:id="rId241"/>
    <p:sldId id="511" r:id="rId242"/>
    <p:sldId id="512" r:id="rId243"/>
    <p:sldId id="513" r:id="rId244"/>
    <p:sldId id="514" r:id="rId245"/>
    <p:sldId id="515" r:id="rId246"/>
    <p:sldId id="516" r:id="rId247"/>
    <p:sldId id="517" r:id="rId248"/>
    <p:sldId id="518" r:id="rId249"/>
    <p:sldId id="519" r:id="rId250"/>
    <p:sldId id="520" r:id="rId251"/>
    <p:sldId id="521" r:id="rId252"/>
    <p:sldId id="522" r:id="rId253"/>
    <p:sldId id="523" r:id="rId254"/>
    <p:sldId id="524" r:id="rId255"/>
    <p:sldId id="529" r:id="rId256"/>
    <p:sldId id="530" r:id="rId257"/>
    <p:sldId id="525" r:id="rId258"/>
    <p:sldId id="526" r:id="rId259"/>
    <p:sldId id="527" r:id="rId260"/>
    <p:sldId id="528" r:id="rId261"/>
    <p:sldId id="535" r:id="rId262"/>
    <p:sldId id="536" r:id="rId263"/>
    <p:sldId id="537" r:id="rId264"/>
    <p:sldId id="538" r:id="rId265"/>
    <p:sldId id="539" r:id="rId266"/>
    <p:sldId id="540" r:id="rId267"/>
    <p:sldId id="541" r:id="rId268"/>
    <p:sldId id="542" r:id="rId269"/>
    <p:sldId id="543" r:id="rId270"/>
    <p:sldId id="544" r:id="rId271"/>
    <p:sldId id="545" r:id="rId272"/>
    <p:sldId id="546" r:id="rId27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imits and Continuity" id="{94F6E582-B410-4905-A208-B389B6C77F73}">
          <p14:sldIdLst>
            <p14:sldId id="256"/>
            <p14:sldId id="257"/>
            <p14:sldId id="259"/>
            <p14:sldId id="258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657"/>
            <p14:sldId id="658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659"/>
            <p14:sldId id="66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3"/>
            <p14:sldId id="312"/>
            <p14:sldId id="314"/>
            <p14:sldId id="315"/>
            <p14:sldId id="316"/>
            <p14:sldId id="317"/>
            <p14:sldId id="318"/>
            <p14:sldId id="319"/>
          </p14:sldIdLst>
        </p14:section>
        <p14:section name="Differential Calculus" id="{A30BE4C3-A53C-4DEC-B11C-A4A86C1C97EF}">
          <p14:sldIdLst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339"/>
            <p14:sldId id="341"/>
            <p14:sldId id="342"/>
            <p14:sldId id="343"/>
            <p14:sldId id="344"/>
            <p14:sldId id="345"/>
            <p14:sldId id="346"/>
            <p14:sldId id="347"/>
            <p14:sldId id="348"/>
            <p14:sldId id="349"/>
            <p14:sldId id="350"/>
            <p14:sldId id="351"/>
            <p14:sldId id="352"/>
            <p14:sldId id="353"/>
            <p14:sldId id="356"/>
            <p14:sldId id="357"/>
            <p14:sldId id="358"/>
            <p14:sldId id="359"/>
            <p14:sldId id="360"/>
            <p14:sldId id="361"/>
            <p14:sldId id="362"/>
            <p14:sldId id="363"/>
            <p14:sldId id="364"/>
            <p14:sldId id="365"/>
            <p14:sldId id="366"/>
            <p14:sldId id="367"/>
            <p14:sldId id="368"/>
            <p14:sldId id="369"/>
            <p14:sldId id="370"/>
            <p14:sldId id="371"/>
            <p14:sldId id="372"/>
            <p14:sldId id="373"/>
            <p14:sldId id="374"/>
            <p14:sldId id="375"/>
            <p14:sldId id="376"/>
            <p14:sldId id="377"/>
            <p14:sldId id="378"/>
            <p14:sldId id="379"/>
            <p14:sldId id="380"/>
            <p14:sldId id="381"/>
            <p14:sldId id="382"/>
            <p14:sldId id="383"/>
            <p14:sldId id="384"/>
            <p14:sldId id="385"/>
            <p14:sldId id="386"/>
            <p14:sldId id="387"/>
            <p14:sldId id="388"/>
            <p14:sldId id="389"/>
            <p14:sldId id="390"/>
            <p14:sldId id="391"/>
            <p14:sldId id="392"/>
            <p14:sldId id="393"/>
            <p14:sldId id="394"/>
            <p14:sldId id="395"/>
            <p14:sldId id="396"/>
            <p14:sldId id="397"/>
            <p14:sldId id="398"/>
            <p14:sldId id="399"/>
            <p14:sldId id="400"/>
            <p14:sldId id="401"/>
            <p14:sldId id="402"/>
            <p14:sldId id="403"/>
            <p14:sldId id="406"/>
            <p14:sldId id="407"/>
            <p14:sldId id="408"/>
            <p14:sldId id="409"/>
            <p14:sldId id="410"/>
            <p14:sldId id="411"/>
            <p14:sldId id="412"/>
            <p14:sldId id="413"/>
            <p14:sldId id="414"/>
            <p14:sldId id="415"/>
            <p14:sldId id="416"/>
            <p14:sldId id="417"/>
            <p14:sldId id="418"/>
            <p14:sldId id="419"/>
            <p14:sldId id="420"/>
            <p14:sldId id="421"/>
          </p14:sldIdLst>
        </p14:section>
        <p14:section name="Rectilinear Motion" id="{1FDE56A8-57AD-4323-AAF9-C650930C0B1E}">
          <p14:sldIdLst>
            <p14:sldId id="430"/>
            <p14:sldId id="431"/>
            <p14:sldId id="432"/>
            <p14:sldId id="433"/>
            <p14:sldId id="434"/>
            <p14:sldId id="435"/>
            <p14:sldId id="436"/>
            <p14:sldId id="437"/>
            <p14:sldId id="438"/>
            <p14:sldId id="439"/>
            <p14:sldId id="441"/>
            <p14:sldId id="440"/>
            <p14:sldId id="442"/>
            <p14:sldId id="443"/>
            <p14:sldId id="444"/>
            <p14:sldId id="445"/>
            <p14:sldId id="446"/>
            <p14:sldId id="447"/>
            <p14:sldId id="448"/>
            <p14:sldId id="449"/>
            <p14:sldId id="450"/>
            <p14:sldId id="451"/>
          </p14:sldIdLst>
        </p14:section>
        <p14:section name="Integral Calculus" id="{8B7D9880-8F30-4E45-8ABC-DC6E3A635804}">
          <p14:sldIdLst>
            <p14:sldId id="452"/>
            <p14:sldId id="453"/>
            <p14:sldId id="454"/>
            <p14:sldId id="455"/>
            <p14:sldId id="456"/>
            <p14:sldId id="457"/>
            <p14:sldId id="458"/>
            <p14:sldId id="459"/>
            <p14:sldId id="460"/>
            <p14:sldId id="461"/>
            <p14:sldId id="462"/>
            <p14:sldId id="463"/>
            <p14:sldId id="464"/>
            <p14:sldId id="465"/>
            <p14:sldId id="466"/>
            <p14:sldId id="467"/>
            <p14:sldId id="468"/>
            <p14:sldId id="469"/>
            <p14:sldId id="470"/>
            <p14:sldId id="471"/>
            <p14:sldId id="472"/>
            <p14:sldId id="473"/>
            <p14:sldId id="474"/>
            <p14:sldId id="475"/>
            <p14:sldId id="476"/>
            <p14:sldId id="477"/>
            <p14:sldId id="478"/>
            <p14:sldId id="479"/>
            <p14:sldId id="480"/>
            <p14:sldId id="481"/>
            <p14:sldId id="482"/>
            <p14:sldId id="483"/>
            <p14:sldId id="484"/>
            <p14:sldId id="485"/>
            <p14:sldId id="486"/>
            <p14:sldId id="487"/>
            <p14:sldId id="488"/>
            <p14:sldId id="489"/>
            <p14:sldId id="490"/>
            <p14:sldId id="491"/>
            <p14:sldId id="492"/>
            <p14:sldId id="493"/>
            <p14:sldId id="494"/>
            <p14:sldId id="495"/>
            <p14:sldId id="496"/>
            <p14:sldId id="497"/>
            <p14:sldId id="498"/>
            <p14:sldId id="499"/>
            <p14:sldId id="500"/>
            <p14:sldId id="501"/>
            <p14:sldId id="502"/>
            <p14:sldId id="503"/>
            <p14:sldId id="504"/>
            <p14:sldId id="505"/>
            <p14:sldId id="506"/>
            <p14:sldId id="507"/>
            <p14:sldId id="510"/>
            <p14:sldId id="509"/>
            <p14:sldId id="511"/>
            <p14:sldId id="512"/>
            <p14:sldId id="513"/>
            <p14:sldId id="514"/>
            <p14:sldId id="515"/>
            <p14:sldId id="516"/>
            <p14:sldId id="517"/>
            <p14:sldId id="518"/>
            <p14:sldId id="519"/>
            <p14:sldId id="520"/>
            <p14:sldId id="521"/>
            <p14:sldId id="522"/>
            <p14:sldId id="523"/>
            <p14:sldId id="524"/>
            <p14:sldId id="529"/>
            <p14:sldId id="530"/>
            <p14:sldId id="525"/>
            <p14:sldId id="526"/>
            <p14:sldId id="527"/>
            <p14:sldId id="528"/>
            <p14:sldId id="535"/>
            <p14:sldId id="536"/>
            <p14:sldId id="537"/>
            <p14:sldId id="538"/>
            <p14:sldId id="539"/>
            <p14:sldId id="540"/>
            <p14:sldId id="541"/>
            <p14:sldId id="542"/>
            <p14:sldId id="543"/>
            <p14:sldId id="544"/>
            <p14:sldId id="545"/>
            <p14:sldId id="54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3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slide" Target="slides/slide225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268" Type="http://schemas.openxmlformats.org/officeDocument/2006/relationships/slide" Target="slides/slide267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37" Type="http://schemas.openxmlformats.org/officeDocument/2006/relationships/slide" Target="slides/slide236.xml"/><Relationship Id="rId258" Type="http://schemas.openxmlformats.org/officeDocument/2006/relationships/slide" Target="slides/slide257.xml"/><Relationship Id="rId279" Type="http://schemas.openxmlformats.org/officeDocument/2006/relationships/tableStyles" Target="tableStyles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248" Type="http://schemas.openxmlformats.org/officeDocument/2006/relationships/slide" Target="slides/slide247.xml"/><Relationship Id="rId269" Type="http://schemas.openxmlformats.org/officeDocument/2006/relationships/slide" Target="slides/slide268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59" Type="http://schemas.openxmlformats.org/officeDocument/2006/relationships/slide" Target="slides/slide258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2" Type="http://schemas.openxmlformats.org/officeDocument/2006/relationships/slide" Target="slides/slide201.xml"/><Relationship Id="rId207" Type="http://schemas.openxmlformats.org/officeDocument/2006/relationships/slide" Target="slides/slide206.xml"/><Relationship Id="rId223" Type="http://schemas.openxmlformats.org/officeDocument/2006/relationships/slide" Target="slides/slide222.xml"/><Relationship Id="rId228" Type="http://schemas.openxmlformats.org/officeDocument/2006/relationships/slide" Target="slides/slide227.xml"/><Relationship Id="rId244" Type="http://schemas.openxmlformats.org/officeDocument/2006/relationships/slide" Target="slides/slide243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265" Type="http://schemas.openxmlformats.org/officeDocument/2006/relationships/slide" Target="slides/slide264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3" Type="http://schemas.openxmlformats.org/officeDocument/2006/relationships/slide" Target="slides/slide212.xml"/><Relationship Id="rId218" Type="http://schemas.openxmlformats.org/officeDocument/2006/relationships/slide" Target="slides/slide217.xml"/><Relationship Id="rId234" Type="http://schemas.openxmlformats.org/officeDocument/2006/relationships/slide" Target="slides/slide233.xml"/><Relationship Id="rId239" Type="http://schemas.openxmlformats.org/officeDocument/2006/relationships/slide" Target="slides/slide238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0" Type="http://schemas.openxmlformats.org/officeDocument/2006/relationships/slide" Target="slides/slide249.xml"/><Relationship Id="rId255" Type="http://schemas.openxmlformats.org/officeDocument/2006/relationships/slide" Target="slides/slide254.xml"/><Relationship Id="rId271" Type="http://schemas.openxmlformats.org/officeDocument/2006/relationships/slide" Target="slides/slide270.xml"/><Relationship Id="rId276" Type="http://schemas.openxmlformats.org/officeDocument/2006/relationships/presProps" Target="presProps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0" Type="http://schemas.openxmlformats.org/officeDocument/2006/relationships/slide" Target="slides/slide239.xml"/><Relationship Id="rId245" Type="http://schemas.openxmlformats.org/officeDocument/2006/relationships/slide" Target="slides/slide244.xml"/><Relationship Id="rId261" Type="http://schemas.openxmlformats.org/officeDocument/2006/relationships/slide" Target="slides/slide260.xml"/><Relationship Id="rId266" Type="http://schemas.openxmlformats.org/officeDocument/2006/relationships/slide" Target="slides/slide265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219" Type="http://schemas.openxmlformats.org/officeDocument/2006/relationships/slide" Target="slides/slide21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0" Type="http://schemas.openxmlformats.org/officeDocument/2006/relationships/slide" Target="slides/slide229.xml"/><Relationship Id="rId235" Type="http://schemas.openxmlformats.org/officeDocument/2006/relationships/slide" Target="slides/slide234.xml"/><Relationship Id="rId251" Type="http://schemas.openxmlformats.org/officeDocument/2006/relationships/slide" Target="slides/slide250.xml"/><Relationship Id="rId256" Type="http://schemas.openxmlformats.org/officeDocument/2006/relationships/slide" Target="slides/slide255.xml"/><Relationship Id="rId277" Type="http://schemas.openxmlformats.org/officeDocument/2006/relationships/viewProps" Target="viewProps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72" Type="http://schemas.openxmlformats.org/officeDocument/2006/relationships/slide" Target="slides/slide27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0" Type="http://schemas.openxmlformats.org/officeDocument/2006/relationships/slide" Target="slides/slide219.xml"/><Relationship Id="rId225" Type="http://schemas.openxmlformats.org/officeDocument/2006/relationships/slide" Target="slides/slide224.xml"/><Relationship Id="rId241" Type="http://schemas.openxmlformats.org/officeDocument/2006/relationships/slide" Target="slides/slide240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262" Type="http://schemas.openxmlformats.org/officeDocument/2006/relationships/slide" Target="slides/slide26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theme" Target="theme/theme1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273" Type="http://schemas.openxmlformats.org/officeDocument/2006/relationships/slide" Target="slides/slide272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slide" Target="slides/slide262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4" Type="http://schemas.openxmlformats.org/officeDocument/2006/relationships/notesMaster" Target="notesMasters/notesMaster1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slide" Target="slides/slide263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75" Type="http://schemas.openxmlformats.org/officeDocument/2006/relationships/handoutMaster" Target="handoutMasters/handoutMaster1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10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wmf"/></Relationships>
</file>

<file path=ppt/drawings/_rels/vmlDrawing10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wmf"/><Relationship Id="rId1" Type="http://schemas.openxmlformats.org/officeDocument/2006/relationships/image" Target="../media/image54.wmf"/></Relationships>
</file>

<file path=ppt/drawings/_rels/vmlDrawing10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wmf"/></Relationships>
</file>

<file path=ppt/drawings/_rels/vmlDrawing10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wmf"/><Relationship Id="rId1" Type="http://schemas.openxmlformats.org/officeDocument/2006/relationships/image" Target="../media/image54.wmf"/></Relationships>
</file>

<file path=ppt/drawings/_rels/vmlDrawing10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wmf"/></Relationships>
</file>

<file path=ppt/drawings/_rels/vmlDrawing10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wmf"/><Relationship Id="rId1" Type="http://schemas.openxmlformats.org/officeDocument/2006/relationships/image" Target="../media/image54.wmf"/></Relationships>
</file>

<file path=ppt/drawings/_rels/vmlDrawing10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5.wmf"/></Relationships>
</file>

<file path=ppt/drawings/_rels/vmlDrawing10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wmf"/><Relationship Id="rId1" Type="http://schemas.openxmlformats.org/officeDocument/2006/relationships/image" Target="../media/image54.wmf"/></Relationships>
</file>

<file path=ppt/drawings/_rels/vmlDrawing10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7.wmf"/></Relationships>
</file>

<file path=ppt/drawings/_rels/vmlDrawing10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wmf"/><Relationship Id="rId1" Type="http://schemas.openxmlformats.org/officeDocument/2006/relationships/image" Target="../media/image54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1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9.wmf"/></Relationships>
</file>

<file path=ppt/drawings/_rels/vmlDrawing1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wmf"/><Relationship Id="rId1" Type="http://schemas.openxmlformats.org/officeDocument/2006/relationships/image" Target="../media/image54.wmf"/></Relationships>
</file>

<file path=ppt/drawings/_rels/vmlDrawing1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1.wmf"/></Relationships>
</file>

<file path=ppt/drawings/_rels/vmlDrawing1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wmf"/><Relationship Id="rId1" Type="http://schemas.openxmlformats.org/officeDocument/2006/relationships/image" Target="../media/image54.wmf"/></Relationships>
</file>

<file path=ppt/drawings/_rels/vmlDrawing1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3.wmf"/></Relationships>
</file>

<file path=ppt/drawings/_rels/vmlDrawing1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wmf"/><Relationship Id="rId1" Type="http://schemas.openxmlformats.org/officeDocument/2006/relationships/image" Target="../media/image54.wmf"/></Relationships>
</file>

<file path=ppt/drawings/_rels/vmlDrawing1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5.wmf"/></Relationships>
</file>

<file path=ppt/drawings/_rels/vmlDrawing1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wmf"/><Relationship Id="rId1" Type="http://schemas.openxmlformats.org/officeDocument/2006/relationships/image" Target="../media/image54.wmf"/></Relationships>
</file>

<file path=ppt/drawings/_rels/vmlDrawing1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7.wmf"/></Relationships>
</file>

<file path=ppt/drawings/_rels/vmlDrawing1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wmf"/><Relationship Id="rId1" Type="http://schemas.openxmlformats.org/officeDocument/2006/relationships/image" Target="../media/image5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9.wmf"/></Relationships>
</file>

<file path=ppt/drawings/_rels/vmlDrawing1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0.wmf"/></Relationships>
</file>

<file path=ppt/drawings/_rels/vmlDrawing1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1.wmf"/></Relationships>
</file>

<file path=ppt/drawings/_rels/vmlDrawing1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2.wmf"/></Relationships>
</file>

<file path=ppt/drawings/_rels/vmlDrawing1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wmf"/><Relationship Id="rId1" Type="http://schemas.openxmlformats.org/officeDocument/2006/relationships/image" Target="../media/image123.wmf"/></Relationships>
</file>

<file path=ppt/drawings/_rels/vmlDrawing1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5.wmf"/></Relationships>
</file>

<file path=ppt/drawings/_rels/vmlDrawing1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6.wmf"/></Relationships>
</file>

<file path=ppt/drawings/_rels/vmlDrawing1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7.wmf"/></Relationships>
</file>

<file path=ppt/drawings/_rels/vmlDrawing1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8.wmf"/></Relationships>
</file>

<file path=ppt/drawings/_rels/vmlDrawing1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0.wmf"/></Relationships>
</file>

<file path=ppt/drawings/_rels/vmlDrawing1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1.wmf"/></Relationships>
</file>

<file path=ppt/drawings/_rels/vmlDrawing1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2.wmf"/></Relationships>
</file>

<file path=ppt/drawings/_rels/vmlDrawing1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3.wmf"/></Relationships>
</file>

<file path=ppt/drawings/_rels/vmlDrawing1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4.wmf"/></Relationships>
</file>

<file path=ppt/drawings/_rels/vmlDrawing1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5.wmf"/></Relationships>
</file>

<file path=ppt/drawings/_rels/vmlDrawing1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6.wmf"/></Relationships>
</file>

<file path=ppt/drawings/_rels/vmlDrawing1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7.wmf"/></Relationships>
</file>

<file path=ppt/drawings/_rels/vmlDrawing1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8.wmf"/></Relationships>
</file>

<file path=ppt/drawings/_rels/vmlDrawing1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9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0.wmf"/></Relationships>
</file>

<file path=ppt/drawings/_rels/vmlDrawing1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1.wmf"/></Relationships>
</file>

<file path=ppt/drawings/_rels/vmlDrawing1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2.wmf"/></Relationships>
</file>

<file path=ppt/drawings/_rels/vmlDrawing1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3.wmf"/></Relationships>
</file>

<file path=ppt/drawings/_rels/vmlDrawing1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4.wmf"/></Relationships>
</file>

<file path=ppt/drawings/_rels/vmlDrawing1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5.wmf"/></Relationships>
</file>

<file path=ppt/drawings/_rels/vmlDrawing1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6.wmf"/></Relationships>
</file>

<file path=ppt/drawings/_rels/vmlDrawing1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7.wmf"/></Relationships>
</file>

<file path=ppt/drawings/_rels/vmlDrawing1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8.wmf"/></Relationships>
</file>

<file path=ppt/drawings/_rels/vmlDrawing1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9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0.wmf"/></Relationships>
</file>

<file path=ppt/drawings/_rels/vmlDrawing1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1.wmf"/></Relationships>
</file>

<file path=ppt/drawings/_rels/vmlDrawing1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2.wmf"/></Relationships>
</file>

<file path=ppt/drawings/_rels/vmlDrawing1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3.wmf"/></Relationships>
</file>

<file path=ppt/drawings/_rels/vmlDrawing1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4.wmf"/></Relationships>
</file>

<file path=ppt/drawings/_rels/vmlDrawing1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5.wmf"/></Relationships>
</file>

<file path=ppt/drawings/_rels/vmlDrawing1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6.wmf"/></Relationships>
</file>

<file path=ppt/drawings/_rels/vmlDrawing1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7.wmf"/></Relationships>
</file>

<file path=ppt/drawings/_rels/vmlDrawing1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8.wmf"/></Relationships>
</file>

<file path=ppt/drawings/_rels/vmlDrawing1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9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0.wmf"/></Relationships>
</file>

<file path=ppt/drawings/_rels/vmlDrawing1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1.wmf"/></Relationships>
</file>

<file path=ppt/drawings/_rels/vmlDrawing1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2.wmf"/></Relationships>
</file>

<file path=ppt/drawings/_rels/vmlDrawing1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3.wmf"/></Relationships>
</file>

<file path=ppt/drawings/_rels/vmlDrawing1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4.wmf"/></Relationships>
</file>

<file path=ppt/drawings/_rels/vmlDrawing1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5.wmf"/></Relationships>
</file>

<file path=ppt/drawings/_rels/vmlDrawing1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6.wmf"/></Relationships>
</file>

<file path=ppt/drawings/_rels/vmlDrawing1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7.wmf"/></Relationships>
</file>

<file path=ppt/drawings/_rels/vmlDrawing1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8.wmf"/></Relationships>
</file>

<file path=ppt/drawings/_rels/vmlDrawing1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9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0.wmf"/></Relationships>
</file>

<file path=ppt/drawings/_rels/vmlDrawing1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1.wmf"/></Relationships>
</file>

<file path=ppt/drawings/_rels/vmlDrawing1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2.wmf"/></Relationships>
</file>

<file path=ppt/drawings/_rels/vmlDrawing1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3.wmf"/></Relationships>
</file>

<file path=ppt/drawings/_rels/vmlDrawing1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4.wmf"/></Relationships>
</file>

<file path=ppt/drawings/_rels/vmlDrawing1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5.wmf"/></Relationships>
</file>

<file path=ppt/drawings/_rels/vmlDrawing1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6.wmf"/></Relationships>
</file>

<file path=ppt/drawings/_rels/vmlDrawing1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7.wmf"/></Relationships>
</file>

<file path=ppt/drawings/_rels/vmlDrawing1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8.wmf"/></Relationships>
</file>

<file path=ppt/drawings/_rels/vmlDrawing1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9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0.wmf"/></Relationships>
</file>

<file path=ppt/drawings/_rels/vmlDrawing1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1.wmf"/></Relationships>
</file>

<file path=ppt/drawings/_rels/vmlDrawing1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2.wmf"/></Relationships>
</file>

<file path=ppt/drawings/_rels/vmlDrawing1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3.wmf"/></Relationships>
</file>

<file path=ppt/drawings/_rels/vmlDrawing1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4.wmf"/></Relationships>
</file>

<file path=ppt/drawings/_rels/vmlDrawing1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5.wmf"/></Relationships>
</file>

<file path=ppt/drawings/_rels/vmlDrawing1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6.wmf"/></Relationships>
</file>

<file path=ppt/drawings/_rels/vmlDrawing1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7.wmf"/></Relationships>
</file>

<file path=ppt/drawings/_rels/vmlDrawing1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8.wmf"/></Relationships>
</file>

<file path=ppt/drawings/_rels/vmlDrawing1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9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0.wmf"/></Relationships>
</file>

<file path=ppt/drawings/_rels/vmlDrawing1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1.wmf"/></Relationships>
</file>

<file path=ppt/drawings/_rels/vmlDrawing19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2.wmf"/></Relationships>
</file>

<file path=ppt/drawings/_rels/vmlDrawing19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3.wmf"/></Relationships>
</file>

<file path=ppt/drawings/_rels/vmlDrawing19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4.wmf"/></Relationships>
</file>

<file path=ppt/drawings/_rels/vmlDrawing19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6.wmf"/><Relationship Id="rId1" Type="http://schemas.openxmlformats.org/officeDocument/2006/relationships/image" Target="../media/image195.wmf"/></Relationships>
</file>

<file path=ppt/drawings/_rels/vmlDrawing19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7.wmf"/></Relationships>
</file>

<file path=ppt/drawings/_rels/vmlDrawing19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8.wmf"/></Relationships>
</file>

<file path=ppt/drawings/_rels/vmlDrawing19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9.wmf"/></Relationships>
</file>

<file path=ppt/drawings/_rels/vmlDrawing19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0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1.wmf"/></Relationships>
</file>

<file path=ppt/drawings/_rels/vmlDrawing20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2.wmf"/></Relationships>
</file>

<file path=ppt/drawings/_rels/vmlDrawing20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3.wmf"/></Relationships>
</file>

<file path=ppt/drawings/_rels/vmlDrawing20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4.wmf"/></Relationships>
</file>

<file path=ppt/drawings/_rels/vmlDrawing20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5.wmf"/></Relationships>
</file>

<file path=ppt/drawings/_rels/vmlDrawing20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6.wmf"/></Relationships>
</file>

<file path=ppt/drawings/_rels/vmlDrawing20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7.wmf"/></Relationships>
</file>

<file path=ppt/drawings/_rels/vmlDrawing20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8.wmf"/></Relationships>
</file>

<file path=ppt/drawings/_rels/vmlDrawing20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9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5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5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4.wmf"/></Relationships>
</file>

<file path=ppt/drawings/_rels/vmlDrawing5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4.w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6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6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image" Target="../media/image5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7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image" Target="../media/image54.w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7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mf"/><Relationship Id="rId1" Type="http://schemas.openxmlformats.org/officeDocument/2006/relationships/image" Target="../media/image54.w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7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mf"/><Relationship Id="rId1" Type="http://schemas.openxmlformats.org/officeDocument/2006/relationships/image" Target="../media/image54.w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7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6.wmf"/><Relationship Id="rId1" Type="http://schemas.openxmlformats.org/officeDocument/2006/relationships/image" Target="../media/image54.w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drawings/_rels/vmlDrawing7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wmf"/><Relationship Id="rId1" Type="http://schemas.openxmlformats.org/officeDocument/2006/relationships/image" Target="../media/image5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wmf"/></Relationships>
</file>

<file path=ppt/drawings/_rels/vmlDrawing8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0.wmf"/><Relationship Id="rId1" Type="http://schemas.openxmlformats.org/officeDocument/2006/relationships/image" Target="../media/image54.wmf"/></Relationships>
</file>

<file path=ppt/drawings/_rels/vmlDrawing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wmf"/></Relationships>
</file>

<file path=ppt/drawings/_rels/vmlDrawing8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2.wmf"/><Relationship Id="rId1" Type="http://schemas.openxmlformats.org/officeDocument/2006/relationships/image" Target="../media/image54.wmf"/></Relationships>
</file>

<file path=ppt/drawings/_rels/vmlDrawing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wmf"/></Relationships>
</file>

<file path=ppt/drawings/_rels/vmlDrawing8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4.wmf"/><Relationship Id="rId1" Type="http://schemas.openxmlformats.org/officeDocument/2006/relationships/image" Target="../media/image54.wmf"/></Relationships>
</file>

<file path=ppt/drawings/_rels/vmlDrawing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wmf"/></Relationships>
</file>

<file path=ppt/drawings/_rels/vmlDrawing8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6.wmf"/><Relationship Id="rId1" Type="http://schemas.openxmlformats.org/officeDocument/2006/relationships/image" Target="../media/image54.wmf"/></Relationships>
</file>

<file path=ppt/drawings/_rels/vmlDrawing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wmf"/></Relationships>
</file>

<file path=ppt/drawings/_rels/vmlDrawing8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8.wmf"/><Relationship Id="rId1" Type="http://schemas.openxmlformats.org/officeDocument/2006/relationships/image" Target="../media/image5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wmf"/></Relationships>
</file>

<file path=ppt/drawings/_rels/vmlDrawing9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0.wmf"/><Relationship Id="rId1" Type="http://schemas.openxmlformats.org/officeDocument/2006/relationships/image" Target="../media/image54.wmf"/></Relationships>
</file>

<file path=ppt/drawings/_rels/vmlDrawing9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wmf"/></Relationships>
</file>

<file path=ppt/drawings/_rels/vmlDrawing9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2.wmf"/><Relationship Id="rId1" Type="http://schemas.openxmlformats.org/officeDocument/2006/relationships/image" Target="../media/image54.wmf"/></Relationships>
</file>

<file path=ppt/drawings/_rels/vmlDrawing9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wmf"/></Relationships>
</file>

<file path=ppt/drawings/_rels/vmlDrawing9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4.wmf"/><Relationship Id="rId1" Type="http://schemas.openxmlformats.org/officeDocument/2006/relationships/image" Target="../media/image54.wmf"/></Relationships>
</file>

<file path=ppt/drawings/_rels/vmlDrawing9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wmf"/></Relationships>
</file>

<file path=ppt/drawings/_rels/vmlDrawing97.vml.rels><?xml version="1.0" encoding="UTF-8" standalone="yes"?>
<Relationships xmlns="http://schemas.openxmlformats.org/package/2006/relationships"><Relationship Id="rId2" Type="http://schemas.openxmlformats.org/officeDocument/2006/relationships/image" Target="../media/image96.wmf"/><Relationship Id="rId1" Type="http://schemas.openxmlformats.org/officeDocument/2006/relationships/image" Target="../media/image54.wmf"/></Relationships>
</file>

<file path=ppt/drawings/_rels/vmlDrawing9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wmf"/></Relationships>
</file>

<file path=ppt/drawings/_rels/vmlDrawing99.vml.rels><?xml version="1.0" encoding="UTF-8" standalone="yes"?>
<Relationships xmlns="http://schemas.openxmlformats.org/package/2006/relationships"><Relationship Id="rId2" Type="http://schemas.openxmlformats.org/officeDocument/2006/relationships/image" Target="../media/image98.wmf"/><Relationship Id="rId1" Type="http://schemas.openxmlformats.org/officeDocument/2006/relationships/image" Target="../media/image5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9D61ED-36D7-4B75-9AB2-822173D4D2F9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57125-6E40-4CB1-BB8E-0650E5E3F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2772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6C350-AC5E-4A42-AFE2-775464B73C69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88A7C0-F83D-48A4-A586-A4CEBFBD8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072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1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1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1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1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1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1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1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1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3.xml"/><Relationship Id="rId1" Type="http://schemas.openxmlformats.org/officeDocument/2006/relationships/notesMaster" Target="../notesMasters/notesMaster1.xml"/></Relationships>
</file>

<file path=ppt/notesSlides/_rels/notesSlide1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4.xml"/><Relationship Id="rId1" Type="http://schemas.openxmlformats.org/officeDocument/2006/relationships/notesMaster" Target="../notesMasters/notesMaster1.xml"/></Relationships>
</file>

<file path=ppt/notesSlides/_rels/notesSlide1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5.xml"/><Relationship Id="rId1" Type="http://schemas.openxmlformats.org/officeDocument/2006/relationships/notesMaster" Target="../notesMasters/notesMaster1.xml"/></Relationships>
</file>

<file path=ppt/notesSlides/_rels/notesSlide1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6.xml"/><Relationship Id="rId1" Type="http://schemas.openxmlformats.org/officeDocument/2006/relationships/notesMaster" Target="../notesMasters/notesMaster1.xml"/></Relationships>
</file>

<file path=ppt/notesSlides/_rels/notesSlide1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7.xml"/><Relationship Id="rId1" Type="http://schemas.openxmlformats.org/officeDocument/2006/relationships/notesMaster" Target="../notesMasters/notesMaster1.xml"/></Relationships>
</file>

<file path=ppt/notesSlides/_rels/notesSlide1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8.xml"/><Relationship Id="rId1" Type="http://schemas.openxmlformats.org/officeDocument/2006/relationships/notesMaster" Target="../notesMasters/notesMaster1.xml"/></Relationships>
</file>

<file path=ppt/notesSlides/_rels/notesSlide1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0.xml"/><Relationship Id="rId1" Type="http://schemas.openxmlformats.org/officeDocument/2006/relationships/notesMaster" Target="../notesMasters/notesMaster1.xml"/></Relationships>
</file>

<file path=ppt/notesSlides/_rels/notesSlide1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1.xml"/><Relationship Id="rId1" Type="http://schemas.openxmlformats.org/officeDocument/2006/relationships/notesMaster" Target="../notesMasters/notesMaster1.xml"/></Relationships>
</file>

<file path=ppt/notesSlides/_rels/notesSlide1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2.xml"/><Relationship Id="rId1" Type="http://schemas.openxmlformats.org/officeDocument/2006/relationships/notesMaster" Target="../notesMasters/notesMaster1.xml"/></Relationships>
</file>

<file path=ppt/notesSlides/_rels/notesSlide1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3.xml"/><Relationship Id="rId1" Type="http://schemas.openxmlformats.org/officeDocument/2006/relationships/notesMaster" Target="../notesMasters/notesMaster1.xml"/></Relationships>
</file>

<file path=ppt/notesSlides/_rels/notesSlide1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4.xml"/><Relationship Id="rId1" Type="http://schemas.openxmlformats.org/officeDocument/2006/relationships/notesMaster" Target="../notesMasters/notesMaster1.xml"/></Relationships>
</file>

<file path=ppt/notesSlides/_rels/notesSlide1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5.xml"/><Relationship Id="rId1" Type="http://schemas.openxmlformats.org/officeDocument/2006/relationships/notesMaster" Target="../notesMasters/notesMaster1.xml"/></Relationships>
</file>

<file path=ppt/notesSlides/_rels/notesSlide1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6.xml"/><Relationship Id="rId1" Type="http://schemas.openxmlformats.org/officeDocument/2006/relationships/notesMaster" Target="../notesMasters/notesMaster1.xml"/></Relationships>
</file>

<file path=ppt/notesSlides/_rels/notesSlide1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7.xml"/><Relationship Id="rId1" Type="http://schemas.openxmlformats.org/officeDocument/2006/relationships/notesMaster" Target="../notesMasters/notesMaster1.xml"/></Relationships>
</file>

<file path=ppt/notesSlides/_rels/notesSlide1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8.xml"/><Relationship Id="rId1" Type="http://schemas.openxmlformats.org/officeDocument/2006/relationships/notesMaster" Target="../notesMasters/notesMaster1.xml"/></Relationships>
</file>

<file path=ppt/notesSlides/_rels/notesSlide1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0.xml"/><Relationship Id="rId1" Type="http://schemas.openxmlformats.org/officeDocument/2006/relationships/notesMaster" Target="../notesMasters/notesMaster1.xml"/></Relationships>
</file>

<file path=ppt/notesSlides/_rels/notesSlide2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1.xml"/><Relationship Id="rId1" Type="http://schemas.openxmlformats.org/officeDocument/2006/relationships/notesMaster" Target="../notesMasters/notesMaster1.xml"/></Relationships>
</file>

<file path=ppt/notesSlides/_rels/notesSlide2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2.xml"/><Relationship Id="rId1" Type="http://schemas.openxmlformats.org/officeDocument/2006/relationships/notesMaster" Target="../notesMasters/notesMaster1.xml"/></Relationships>
</file>

<file path=ppt/notesSlides/_rels/notesSlide2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3.xml"/><Relationship Id="rId1" Type="http://schemas.openxmlformats.org/officeDocument/2006/relationships/notesMaster" Target="../notesMasters/notesMaster1.xml"/></Relationships>
</file>

<file path=ppt/notesSlides/_rels/notesSlide2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4.xml"/><Relationship Id="rId1" Type="http://schemas.openxmlformats.org/officeDocument/2006/relationships/notesMaster" Target="../notesMasters/notesMaster1.xml"/></Relationships>
</file>

<file path=ppt/notesSlides/_rels/notesSlide2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5.xml"/><Relationship Id="rId1" Type="http://schemas.openxmlformats.org/officeDocument/2006/relationships/notesMaster" Target="../notesMasters/notesMaster1.xml"/></Relationships>
</file>

<file path=ppt/notesSlides/_rels/notesSlide2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6.xml"/><Relationship Id="rId1" Type="http://schemas.openxmlformats.org/officeDocument/2006/relationships/notesMaster" Target="../notesMasters/notesMaster1.xml"/></Relationships>
</file>

<file path=ppt/notesSlides/_rels/notesSlide2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7.xml"/><Relationship Id="rId1" Type="http://schemas.openxmlformats.org/officeDocument/2006/relationships/notesMaster" Target="../notesMasters/notesMaster1.xml"/></Relationships>
</file>

<file path=ppt/notesSlides/_rels/notesSlide2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8.xml"/><Relationship Id="rId1" Type="http://schemas.openxmlformats.org/officeDocument/2006/relationships/notesMaster" Target="../notesMasters/notesMaster1.xml"/></Relationships>
</file>

<file path=ppt/notesSlides/_rels/notesSlide2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0.xml"/><Relationship Id="rId1" Type="http://schemas.openxmlformats.org/officeDocument/2006/relationships/notesMaster" Target="../notesMasters/notesMaster1.xml"/></Relationships>
</file>

<file path=ppt/notesSlides/_rels/notesSlide2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1.xml"/><Relationship Id="rId1" Type="http://schemas.openxmlformats.org/officeDocument/2006/relationships/notesMaster" Target="../notesMasters/notesMaster1.xml"/></Relationships>
</file>

<file path=ppt/notesSlides/_rels/notesSlide2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2.xml"/><Relationship Id="rId1" Type="http://schemas.openxmlformats.org/officeDocument/2006/relationships/notesMaster" Target="../notesMasters/notesMaster1.xml"/></Relationships>
</file>

<file path=ppt/notesSlides/_rels/notesSlide2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3.xml"/><Relationship Id="rId1" Type="http://schemas.openxmlformats.org/officeDocument/2006/relationships/notesMaster" Target="../notesMasters/notesMaster1.xml"/></Relationships>
</file>

<file path=ppt/notesSlides/_rels/notesSlide2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4.xml"/><Relationship Id="rId1" Type="http://schemas.openxmlformats.org/officeDocument/2006/relationships/notesMaster" Target="../notesMasters/notesMaster1.xml"/></Relationships>
</file>

<file path=ppt/notesSlides/_rels/notesSlide2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5.xml"/><Relationship Id="rId1" Type="http://schemas.openxmlformats.org/officeDocument/2006/relationships/notesMaster" Target="../notesMasters/notesMaster1.xml"/></Relationships>
</file>

<file path=ppt/notesSlides/_rels/notesSlide2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6.xml"/><Relationship Id="rId1" Type="http://schemas.openxmlformats.org/officeDocument/2006/relationships/notesMaster" Target="../notesMasters/notesMaster1.xml"/></Relationships>
</file>

<file path=ppt/notesSlides/_rels/notesSlide2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7.xml"/><Relationship Id="rId1" Type="http://schemas.openxmlformats.org/officeDocument/2006/relationships/notesMaster" Target="../notesMasters/notesMaster1.xml"/></Relationships>
</file>

<file path=ppt/notesSlides/_rels/notesSlide2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8.xml"/><Relationship Id="rId1" Type="http://schemas.openxmlformats.org/officeDocument/2006/relationships/notesMaster" Target="../notesMasters/notesMaster1.xml"/></Relationships>
</file>

<file path=ppt/notesSlides/_rels/notesSlide2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0.xml"/><Relationship Id="rId1" Type="http://schemas.openxmlformats.org/officeDocument/2006/relationships/notesMaster" Target="../notesMasters/notesMaster1.xml"/></Relationships>
</file>

<file path=ppt/notesSlides/_rels/notesSlide2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1.xml"/><Relationship Id="rId1" Type="http://schemas.openxmlformats.org/officeDocument/2006/relationships/notesMaster" Target="../notesMasters/notesMaster1.xml"/></Relationships>
</file>

<file path=ppt/notesSlides/_rels/notesSlide2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2.xml"/><Relationship Id="rId1" Type="http://schemas.openxmlformats.org/officeDocument/2006/relationships/notesMaster" Target="../notesMasters/notesMaster1.xml"/></Relationships>
</file>

<file path=ppt/notesSlides/_rels/notesSlide2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3.xml"/><Relationship Id="rId1" Type="http://schemas.openxmlformats.org/officeDocument/2006/relationships/notesMaster" Target="../notesMasters/notesMaster1.xml"/></Relationships>
</file>

<file path=ppt/notesSlides/_rels/notesSlide2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4.xml"/><Relationship Id="rId1" Type="http://schemas.openxmlformats.org/officeDocument/2006/relationships/notesMaster" Target="../notesMasters/notesMaster1.xml"/></Relationships>
</file>

<file path=ppt/notesSlides/_rels/notesSlide2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5.xml"/><Relationship Id="rId1" Type="http://schemas.openxmlformats.org/officeDocument/2006/relationships/notesMaster" Target="../notesMasters/notesMaster1.xml"/></Relationships>
</file>

<file path=ppt/notesSlides/_rels/notesSlide2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6.xml"/><Relationship Id="rId1" Type="http://schemas.openxmlformats.org/officeDocument/2006/relationships/notesMaster" Target="../notesMasters/notesMaster1.xml"/></Relationships>
</file>

<file path=ppt/notesSlides/_rels/notesSlide2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7.xml"/><Relationship Id="rId1" Type="http://schemas.openxmlformats.org/officeDocument/2006/relationships/notesMaster" Target="../notesMasters/notesMaster1.xml"/></Relationships>
</file>

<file path=ppt/notesSlides/_rels/notesSlide2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8.xml"/><Relationship Id="rId1" Type="http://schemas.openxmlformats.org/officeDocument/2006/relationships/notesMaster" Target="../notesMasters/notesMaster1.xml"/></Relationships>
</file>

<file path=ppt/notesSlides/_rels/notesSlide2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0.xml"/><Relationship Id="rId1" Type="http://schemas.openxmlformats.org/officeDocument/2006/relationships/notesMaster" Target="../notesMasters/notesMaster1.xml"/></Relationships>
</file>

<file path=ppt/notesSlides/_rels/notesSlide2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1.xml"/><Relationship Id="rId1" Type="http://schemas.openxmlformats.org/officeDocument/2006/relationships/notesMaster" Target="../notesMasters/notesMaster1.xml"/></Relationships>
</file>

<file path=ppt/notesSlides/_rels/notesSlide2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2.xml"/><Relationship Id="rId1" Type="http://schemas.openxmlformats.org/officeDocument/2006/relationships/notesMaster" Target="../notesMasters/notesMaster1.xml"/></Relationships>
</file>

<file path=ppt/notesSlides/_rels/notesSlide2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3.xml"/><Relationship Id="rId1" Type="http://schemas.openxmlformats.org/officeDocument/2006/relationships/notesMaster" Target="../notesMasters/notesMaster1.xml"/></Relationships>
</file>

<file path=ppt/notesSlides/_rels/notesSlide2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4.xml"/><Relationship Id="rId1" Type="http://schemas.openxmlformats.org/officeDocument/2006/relationships/notesMaster" Target="../notesMasters/notesMaster1.xml"/></Relationships>
</file>

<file path=ppt/notesSlides/_rels/notesSlide2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5.xml"/><Relationship Id="rId1" Type="http://schemas.openxmlformats.org/officeDocument/2006/relationships/notesMaster" Target="../notesMasters/notesMaster1.xml"/></Relationships>
</file>

<file path=ppt/notesSlides/_rels/notesSlide2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6.xml"/><Relationship Id="rId1" Type="http://schemas.openxmlformats.org/officeDocument/2006/relationships/notesMaster" Target="../notesMasters/notesMaster1.xml"/></Relationships>
</file>

<file path=ppt/notesSlides/_rels/notesSlide2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7.xml"/><Relationship Id="rId1" Type="http://schemas.openxmlformats.org/officeDocument/2006/relationships/notesMaster" Target="../notesMasters/notesMaster1.xml"/></Relationships>
</file>

<file path=ppt/notesSlides/_rels/notesSlide2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8.xml"/><Relationship Id="rId1" Type="http://schemas.openxmlformats.org/officeDocument/2006/relationships/notesMaster" Target="../notesMasters/notesMaster1.xml"/></Relationships>
</file>

<file path=ppt/notesSlides/_rels/notesSlide2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0.xml"/><Relationship Id="rId1" Type="http://schemas.openxmlformats.org/officeDocument/2006/relationships/notesMaster" Target="../notesMasters/notesMaster1.xml"/></Relationships>
</file>

<file path=ppt/notesSlides/_rels/notesSlide2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1.xml"/><Relationship Id="rId1" Type="http://schemas.openxmlformats.org/officeDocument/2006/relationships/notesMaster" Target="../notesMasters/notesMaster1.xml"/></Relationships>
</file>

<file path=ppt/notesSlides/_rels/notesSlide2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2.xml"/><Relationship Id="rId1" Type="http://schemas.openxmlformats.org/officeDocument/2006/relationships/notesMaster" Target="../notesMasters/notesMaster1.xml"/></Relationships>
</file>

<file path=ppt/notesSlides/_rels/notesSlide2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3.xml"/><Relationship Id="rId1" Type="http://schemas.openxmlformats.org/officeDocument/2006/relationships/notesMaster" Target="../notesMasters/notesMaster1.xml"/></Relationships>
</file>

<file path=ppt/notesSlides/_rels/notesSlide2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4.xml"/><Relationship Id="rId1" Type="http://schemas.openxmlformats.org/officeDocument/2006/relationships/notesMaster" Target="../notesMasters/notesMaster1.xml"/></Relationships>
</file>

<file path=ppt/notesSlides/_rels/notesSlide2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5.xml"/><Relationship Id="rId1" Type="http://schemas.openxmlformats.org/officeDocument/2006/relationships/notesMaster" Target="../notesMasters/notesMaster1.xml"/></Relationships>
</file>

<file path=ppt/notesSlides/_rels/notesSlide2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6.xml"/><Relationship Id="rId1" Type="http://schemas.openxmlformats.org/officeDocument/2006/relationships/notesMaster" Target="../notesMasters/notesMaster1.xml"/></Relationships>
</file>

<file path=ppt/notesSlides/_rels/notesSlide2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7.xml"/><Relationship Id="rId1" Type="http://schemas.openxmlformats.org/officeDocument/2006/relationships/notesMaster" Target="../notesMasters/notesMaster1.xml"/></Relationships>
</file>

<file path=ppt/notesSlides/_rels/notesSlide2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8.xml"/><Relationship Id="rId1" Type="http://schemas.openxmlformats.org/officeDocument/2006/relationships/notesMaster" Target="../notesMasters/notesMaster1.xml"/></Relationships>
</file>

<file path=ppt/notesSlides/_rels/notesSlide2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0.xml"/><Relationship Id="rId1" Type="http://schemas.openxmlformats.org/officeDocument/2006/relationships/notesMaster" Target="../notesMasters/notesMaster1.xml"/></Relationships>
</file>

<file path=ppt/notesSlides/_rels/notesSlide2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1.xml"/><Relationship Id="rId1" Type="http://schemas.openxmlformats.org/officeDocument/2006/relationships/notesMaster" Target="../notesMasters/notesMaster1.xml"/></Relationships>
</file>

<file path=ppt/notesSlides/_rels/notesSlide2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2.xml"/><Relationship Id="rId1" Type="http://schemas.openxmlformats.org/officeDocument/2006/relationships/notesMaster" Target="../notesMasters/notesMaster1.xml"/></Relationships>
</file>

<file path=ppt/notesSlides/_rels/notesSlide2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3.xml"/><Relationship Id="rId1" Type="http://schemas.openxmlformats.org/officeDocument/2006/relationships/notesMaster" Target="../notesMasters/notesMaster1.xml"/></Relationships>
</file>

<file path=ppt/notesSlides/_rels/notesSlide2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4.xml"/><Relationship Id="rId1" Type="http://schemas.openxmlformats.org/officeDocument/2006/relationships/notesMaster" Target="../notesMasters/notesMaster1.xml"/></Relationships>
</file>

<file path=ppt/notesSlides/_rels/notesSlide2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5.xml"/><Relationship Id="rId1" Type="http://schemas.openxmlformats.org/officeDocument/2006/relationships/notesMaster" Target="../notesMasters/notesMaster1.xml"/></Relationships>
</file>

<file path=ppt/notesSlides/_rels/notesSlide2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6.xml"/><Relationship Id="rId1" Type="http://schemas.openxmlformats.org/officeDocument/2006/relationships/notesMaster" Target="../notesMasters/notesMaster1.xml"/></Relationships>
</file>

<file path=ppt/notesSlides/_rels/notesSlide2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7.xml"/><Relationship Id="rId1" Type="http://schemas.openxmlformats.org/officeDocument/2006/relationships/notesMaster" Target="../notesMasters/notesMaster1.xml"/></Relationships>
</file>

<file path=ppt/notesSlides/_rels/notesSlide2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8.xml"/><Relationship Id="rId1" Type="http://schemas.openxmlformats.org/officeDocument/2006/relationships/notesMaster" Target="../notesMasters/notesMaster1.xml"/></Relationships>
</file>

<file path=ppt/notesSlides/_rels/notesSlide2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0.xml"/><Relationship Id="rId1" Type="http://schemas.openxmlformats.org/officeDocument/2006/relationships/notesMaster" Target="../notesMasters/notesMaster1.xml"/></Relationships>
</file>

<file path=ppt/notesSlides/_rels/notesSlide2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1.xml"/><Relationship Id="rId1" Type="http://schemas.openxmlformats.org/officeDocument/2006/relationships/notesMaster" Target="../notesMasters/notesMaster1.xml"/></Relationships>
</file>

<file path=ppt/notesSlides/_rels/notesSlide2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2.xml"/><Relationship Id="rId1" Type="http://schemas.openxmlformats.org/officeDocument/2006/relationships/notesMaster" Target="../notesMasters/notesMaster1.xml"/></Relationships>
</file>

<file path=ppt/notesSlides/_rels/notesSlide2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3.xml"/><Relationship Id="rId1" Type="http://schemas.openxmlformats.org/officeDocument/2006/relationships/notesMaster" Target="../notesMasters/notesMaster1.xml"/></Relationships>
</file>

<file path=ppt/notesSlides/_rels/notesSlide2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4.xml"/><Relationship Id="rId1" Type="http://schemas.openxmlformats.org/officeDocument/2006/relationships/notesMaster" Target="../notesMasters/notesMaster1.xml"/></Relationships>
</file>

<file path=ppt/notesSlides/_rels/notesSlide2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5.xml"/><Relationship Id="rId1" Type="http://schemas.openxmlformats.org/officeDocument/2006/relationships/notesMaster" Target="../notesMasters/notesMaster1.xml"/></Relationships>
</file>

<file path=ppt/notesSlides/_rels/notesSlide2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6.xml"/><Relationship Id="rId1" Type="http://schemas.openxmlformats.org/officeDocument/2006/relationships/notesMaster" Target="../notesMasters/notesMaster1.xml"/></Relationships>
</file>

<file path=ppt/notesSlides/_rels/notesSlide2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7.xml"/><Relationship Id="rId1" Type="http://schemas.openxmlformats.org/officeDocument/2006/relationships/notesMaster" Target="../notesMasters/notesMaster1.xml"/></Relationships>
</file>

<file path=ppt/notesSlides/_rels/notesSlide2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8.xml"/><Relationship Id="rId1" Type="http://schemas.openxmlformats.org/officeDocument/2006/relationships/notesMaster" Target="../notesMasters/notesMaster1.xml"/></Relationships>
</file>

<file path=ppt/notesSlides/_rels/notesSlide2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0.xml"/><Relationship Id="rId1" Type="http://schemas.openxmlformats.org/officeDocument/2006/relationships/notesMaster" Target="../notesMasters/notesMaster1.xml"/></Relationships>
</file>

<file path=ppt/notesSlides/_rels/notesSlide2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1.xml"/><Relationship Id="rId1" Type="http://schemas.openxmlformats.org/officeDocument/2006/relationships/notesMaster" Target="../notesMasters/notesMaster1.xml"/></Relationships>
</file>

<file path=ppt/notesSlides/_rels/notesSlide2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989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564652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939796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998916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372290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962011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724234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386641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286778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161869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348151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4299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243720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692077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537053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04544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38399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089569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602532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837666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886348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70203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1647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35664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301534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604935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122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811610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474055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124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441015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125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085434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126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159664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127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954978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128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225895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129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5019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66687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130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794232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131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106472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132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440345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133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358778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134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262788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135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50133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136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907431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137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773265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138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045742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139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4487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73976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140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89953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141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8235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142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46791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143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186980"/>
      </p:ext>
    </p:extLst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144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219862"/>
      </p:ext>
    </p:extLst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145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936895"/>
      </p:ext>
    </p:extLst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146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498893"/>
      </p:ext>
    </p:extLst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147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978108"/>
      </p:ext>
    </p:extLst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148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979781"/>
      </p:ext>
    </p:extLst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149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0963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503342"/>
      </p:ext>
    </p:extLst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150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892202"/>
      </p:ext>
    </p:extLst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151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65307"/>
      </p:ext>
    </p:extLst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152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59888"/>
      </p:ext>
    </p:extLst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153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178619"/>
      </p:ext>
    </p:extLst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154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72714"/>
      </p:ext>
    </p:extLst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155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949558"/>
      </p:ext>
    </p:extLst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156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65378"/>
      </p:ext>
    </p:extLst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157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27091"/>
      </p:ext>
    </p:extLst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158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60292"/>
      </p:ext>
    </p:extLst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159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0309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056852"/>
      </p:ext>
    </p:extLst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160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806237"/>
      </p:ext>
    </p:extLst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161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65701"/>
      </p:ext>
    </p:extLst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162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27091"/>
      </p:ext>
    </p:extLst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163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521891"/>
      </p:ext>
    </p:extLst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164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974146"/>
      </p:ext>
    </p:extLst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165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924008"/>
      </p:ext>
    </p:extLst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166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746335"/>
      </p:ext>
    </p:extLst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167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675196"/>
      </p:ext>
    </p:extLst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168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294188"/>
      </p:ext>
    </p:extLst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169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9065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58554"/>
      </p:ext>
    </p:extLst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170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860118"/>
      </p:ext>
    </p:extLst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171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380677"/>
      </p:ext>
    </p:extLst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172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32589"/>
      </p:ext>
    </p:extLst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173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408661"/>
      </p:ext>
    </p:extLst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174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351873"/>
      </p:ext>
    </p:extLst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175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039135"/>
      </p:ext>
    </p:extLst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176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838512"/>
      </p:ext>
    </p:extLst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177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436287"/>
      </p:ext>
    </p:extLst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178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412681"/>
      </p:ext>
    </p:extLst>
  </p:cSld>
  <p:clrMapOvr>
    <a:masterClrMapping/>
  </p:clrMapOvr>
</p:notes>
</file>

<file path=ppt/notesSlides/notesSlide1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179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990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027556"/>
      </p:ext>
    </p:extLst>
  </p:cSld>
  <p:clrMapOvr>
    <a:masterClrMapping/>
  </p:clrMapOvr>
</p:notes>
</file>

<file path=ppt/notesSlides/notesSlide1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180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241561"/>
      </p:ext>
    </p:extLst>
  </p:cSld>
  <p:clrMapOvr>
    <a:masterClrMapping/>
  </p:clrMapOvr>
</p:notes>
</file>

<file path=ppt/notesSlides/notesSlide1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181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206572"/>
      </p:ext>
    </p:extLst>
  </p:cSld>
  <p:clrMapOvr>
    <a:masterClrMapping/>
  </p:clrMapOvr>
</p:notes>
</file>

<file path=ppt/notesSlides/notesSlide1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182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150874"/>
      </p:ext>
    </p:extLst>
  </p:cSld>
  <p:clrMapOvr>
    <a:masterClrMapping/>
  </p:clrMapOvr>
</p:notes>
</file>

<file path=ppt/notesSlides/notesSlide1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183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53578"/>
      </p:ext>
    </p:extLst>
  </p:cSld>
  <p:clrMapOvr>
    <a:masterClrMapping/>
  </p:clrMapOvr>
</p:notes>
</file>

<file path=ppt/notesSlides/notesSlide1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184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241376"/>
      </p:ext>
    </p:extLst>
  </p:cSld>
  <p:clrMapOvr>
    <a:masterClrMapping/>
  </p:clrMapOvr>
</p:notes>
</file>

<file path=ppt/notesSlides/notesSlide1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185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707325"/>
      </p:ext>
    </p:extLst>
  </p:cSld>
  <p:clrMapOvr>
    <a:masterClrMapping/>
  </p:clrMapOvr>
</p:notes>
</file>

<file path=ppt/notesSlides/notesSlide1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186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480972"/>
      </p:ext>
    </p:extLst>
  </p:cSld>
  <p:clrMapOvr>
    <a:masterClrMapping/>
  </p:clrMapOvr>
</p:notes>
</file>

<file path=ppt/notesSlides/notesSlide1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187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433883"/>
      </p:ext>
    </p:extLst>
  </p:cSld>
  <p:clrMapOvr>
    <a:masterClrMapping/>
  </p:clrMapOvr>
</p:notes>
</file>

<file path=ppt/notesSlides/notesSlide1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188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80723"/>
      </p:ext>
    </p:extLst>
  </p:cSld>
  <p:clrMapOvr>
    <a:masterClrMapping/>
  </p:clrMapOvr>
</p:notes>
</file>

<file path=ppt/notesSlides/notesSlide1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189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2106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900240"/>
      </p:ext>
    </p:extLst>
  </p:cSld>
  <p:clrMapOvr>
    <a:masterClrMapping/>
  </p:clrMapOvr>
</p:notes>
</file>

<file path=ppt/notesSlides/notesSlide1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190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967085"/>
      </p:ext>
    </p:extLst>
  </p:cSld>
  <p:clrMapOvr>
    <a:masterClrMapping/>
  </p:clrMapOvr>
</p:notes>
</file>

<file path=ppt/notesSlides/notesSlide1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191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833168"/>
      </p:ext>
    </p:extLst>
  </p:cSld>
  <p:clrMapOvr>
    <a:masterClrMapping/>
  </p:clrMapOvr>
</p:notes>
</file>

<file path=ppt/notesSlides/notesSlide1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192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261814"/>
      </p:ext>
    </p:extLst>
  </p:cSld>
  <p:clrMapOvr>
    <a:masterClrMapping/>
  </p:clrMapOvr>
</p:notes>
</file>

<file path=ppt/notesSlides/notesSlide1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193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661111"/>
      </p:ext>
    </p:extLst>
  </p:cSld>
  <p:clrMapOvr>
    <a:masterClrMapping/>
  </p:clrMapOvr>
</p:notes>
</file>

<file path=ppt/notesSlides/notesSlide1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194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550976"/>
      </p:ext>
    </p:extLst>
  </p:cSld>
  <p:clrMapOvr>
    <a:masterClrMapping/>
  </p:clrMapOvr>
</p:notes>
</file>

<file path=ppt/notesSlides/notesSlide1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195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693583"/>
      </p:ext>
    </p:extLst>
  </p:cSld>
  <p:clrMapOvr>
    <a:masterClrMapping/>
  </p:clrMapOvr>
</p:notes>
</file>

<file path=ppt/notesSlides/notesSlide1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196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82466"/>
      </p:ext>
    </p:extLst>
  </p:cSld>
  <p:clrMapOvr>
    <a:masterClrMapping/>
  </p:clrMapOvr>
</p:notes>
</file>

<file path=ppt/notesSlides/notesSlide1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197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34551"/>
      </p:ext>
    </p:extLst>
  </p:cSld>
  <p:clrMapOvr>
    <a:masterClrMapping/>
  </p:clrMapOvr>
</p:notes>
</file>

<file path=ppt/notesSlides/notesSlide1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198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798068"/>
      </p:ext>
    </p:extLst>
  </p:cSld>
  <p:clrMapOvr>
    <a:masterClrMapping/>
  </p:clrMapOvr>
</p:notes>
</file>

<file path=ppt/notesSlides/notesSlide1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199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844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274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095375"/>
      </p:ext>
    </p:extLst>
  </p:cSld>
  <p:clrMapOvr>
    <a:masterClrMapping/>
  </p:clrMapOvr>
</p:notes>
</file>

<file path=ppt/notesSlides/notesSlide2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200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614604"/>
      </p:ext>
    </p:extLst>
  </p:cSld>
  <p:clrMapOvr>
    <a:masterClrMapping/>
  </p:clrMapOvr>
</p:notes>
</file>

<file path=ppt/notesSlides/notesSlide2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201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552907"/>
      </p:ext>
    </p:extLst>
  </p:cSld>
  <p:clrMapOvr>
    <a:masterClrMapping/>
  </p:clrMapOvr>
</p:notes>
</file>

<file path=ppt/notesSlides/notesSlide2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202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74959"/>
      </p:ext>
    </p:extLst>
  </p:cSld>
  <p:clrMapOvr>
    <a:masterClrMapping/>
  </p:clrMapOvr>
</p:notes>
</file>

<file path=ppt/notesSlides/notesSlide2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203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623726"/>
      </p:ext>
    </p:extLst>
  </p:cSld>
  <p:clrMapOvr>
    <a:masterClrMapping/>
  </p:clrMapOvr>
</p:notes>
</file>

<file path=ppt/notesSlides/notesSlide2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204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541957"/>
      </p:ext>
    </p:extLst>
  </p:cSld>
  <p:clrMapOvr>
    <a:masterClrMapping/>
  </p:clrMapOvr>
</p:notes>
</file>

<file path=ppt/notesSlides/notesSlide2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205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13185"/>
      </p:ext>
    </p:extLst>
  </p:cSld>
  <p:clrMapOvr>
    <a:masterClrMapping/>
  </p:clrMapOvr>
</p:notes>
</file>

<file path=ppt/notesSlides/notesSlide2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206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592213"/>
      </p:ext>
    </p:extLst>
  </p:cSld>
  <p:clrMapOvr>
    <a:masterClrMapping/>
  </p:clrMapOvr>
</p:notes>
</file>

<file path=ppt/notesSlides/notesSlide2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207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681883"/>
      </p:ext>
    </p:extLst>
  </p:cSld>
  <p:clrMapOvr>
    <a:masterClrMapping/>
  </p:clrMapOvr>
</p:notes>
</file>

<file path=ppt/notesSlides/notesSlide2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208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915849"/>
      </p:ext>
    </p:extLst>
  </p:cSld>
  <p:clrMapOvr>
    <a:masterClrMapping/>
  </p:clrMapOvr>
</p:notes>
</file>

<file path=ppt/notesSlides/notesSlide2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209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5382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254710"/>
      </p:ext>
    </p:extLst>
  </p:cSld>
  <p:clrMapOvr>
    <a:masterClrMapping/>
  </p:clrMapOvr>
</p:notes>
</file>

<file path=ppt/notesSlides/notesSlide2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210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842127"/>
      </p:ext>
    </p:extLst>
  </p:cSld>
  <p:clrMapOvr>
    <a:masterClrMapping/>
  </p:clrMapOvr>
</p:notes>
</file>

<file path=ppt/notesSlides/notesSlide2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211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73373"/>
      </p:ext>
    </p:extLst>
  </p:cSld>
  <p:clrMapOvr>
    <a:masterClrMapping/>
  </p:clrMapOvr>
</p:notes>
</file>

<file path=ppt/notesSlides/notesSlide2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212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775288"/>
      </p:ext>
    </p:extLst>
  </p:cSld>
  <p:clrMapOvr>
    <a:masterClrMapping/>
  </p:clrMapOvr>
</p:notes>
</file>

<file path=ppt/notesSlides/notesSlide2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213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833174"/>
      </p:ext>
    </p:extLst>
  </p:cSld>
  <p:clrMapOvr>
    <a:masterClrMapping/>
  </p:clrMapOvr>
</p:notes>
</file>

<file path=ppt/notesSlides/notesSlide2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214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99709"/>
      </p:ext>
    </p:extLst>
  </p:cSld>
  <p:clrMapOvr>
    <a:masterClrMapping/>
  </p:clrMapOvr>
</p:notes>
</file>

<file path=ppt/notesSlides/notesSlide2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215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41174"/>
      </p:ext>
    </p:extLst>
  </p:cSld>
  <p:clrMapOvr>
    <a:masterClrMapping/>
  </p:clrMapOvr>
</p:notes>
</file>

<file path=ppt/notesSlides/notesSlide2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216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669474"/>
      </p:ext>
    </p:extLst>
  </p:cSld>
  <p:clrMapOvr>
    <a:masterClrMapping/>
  </p:clrMapOvr>
</p:notes>
</file>

<file path=ppt/notesSlides/notesSlide2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217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919241"/>
      </p:ext>
    </p:extLst>
  </p:cSld>
  <p:clrMapOvr>
    <a:masterClrMapping/>
  </p:clrMapOvr>
</p:notes>
</file>

<file path=ppt/notesSlides/notesSlide2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218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930871"/>
      </p:ext>
    </p:extLst>
  </p:cSld>
  <p:clrMapOvr>
    <a:masterClrMapping/>
  </p:clrMapOvr>
</p:notes>
</file>

<file path=ppt/notesSlides/notesSlide2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219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292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43098"/>
      </p:ext>
    </p:extLst>
  </p:cSld>
  <p:clrMapOvr>
    <a:masterClrMapping/>
  </p:clrMapOvr>
</p:notes>
</file>

<file path=ppt/notesSlides/notesSlide2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220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546824"/>
      </p:ext>
    </p:extLst>
  </p:cSld>
  <p:clrMapOvr>
    <a:masterClrMapping/>
  </p:clrMapOvr>
</p:notes>
</file>

<file path=ppt/notesSlides/notesSlide2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221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85546"/>
      </p:ext>
    </p:extLst>
  </p:cSld>
  <p:clrMapOvr>
    <a:masterClrMapping/>
  </p:clrMapOvr>
</p:notes>
</file>

<file path=ppt/notesSlides/notesSlide2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222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862258"/>
      </p:ext>
    </p:extLst>
  </p:cSld>
  <p:clrMapOvr>
    <a:masterClrMapping/>
  </p:clrMapOvr>
</p:notes>
</file>

<file path=ppt/notesSlides/notesSlide2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223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465244"/>
      </p:ext>
    </p:extLst>
  </p:cSld>
  <p:clrMapOvr>
    <a:masterClrMapping/>
  </p:clrMapOvr>
</p:notes>
</file>

<file path=ppt/notesSlides/notesSlide2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224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785989"/>
      </p:ext>
    </p:extLst>
  </p:cSld>
  <p:clrMapOvr>
    <a:masterClrMapping/>
  </p:clrMapOvr>
</p:notes>
</file>

<file path=ppt/notesSlides/notesSlide2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225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044399"/>
      </p:ext>
    </p:extLst>
  </p:cSld>
  <p:clrMapOvr>
    <a:masterClrMapping/>
  </p:clrMapOvr>
</p:notes>
</file>

<file path=ppt/notesSlides/notesSlide2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226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953622"/>
      </p:ext>
    </p:extLst>
  </p:cSld>
  <p:clrMapOvr>
    <a:masterClrMapping/>
  </p:clrMapOvr>
</p:notes>
</file>

<file path=ppt/notesSlides/notesSlide2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227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978895"/>
      </p:ext>
    </p:extLst>
  </p:cSld>
  <p:clrMapOvr>
    <a:masterClrMapping/>
  </p:clrMapOvr>
</p:notes>
</file>

<file path=ppt/notesSlides/notesSlide2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228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044686"/>
      </p:ext>
    </p:extLst>
  </p:cSld>
  <p:clrMapOvr>
    <a:masterClrMapping/>
  </p:clrMapOvr>
</p:notes>
</file>

<file path=ppt/notesSlides/notesSlide2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229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3592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28468"/>
      </p:ext>
    </p:extLst>
  </p:cSld>
  <p:clrMapOvr>
    <a:masterClrMapping/>
  </p:clrMapOvr>
</p:notes>
</file>

<file path=ppt/notesSlides/notesSlide2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230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257374"/>
      </p:ext>
    </p:extLst>
  </p:cSld>
  <p:clrMapOvr>
    <a:masterClrMapping/>
  </p:clrMapOvr>
</p:notes>
</file>

<file path=ppt/notesSlides/notesSlide2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231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882694"/>
      </p:ext>
    </p:extLst>
  </p:cSld>
  <p:clrMapOvr>
    <a:masterClrMapping/>
  </p:clrMapOvr>
</p:notes>
</file>

<file path=ppt/notesSlides/notesSlide2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232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868792"/>
      </p:ext>
    </p:extLst>
  </p:cSld>
  <p:clrMapOvr>
    <a:masterClrMapping/>
  </p:clrMapOvr>
</p:notes>
</file>

<file path=ppt/notesSlides/notesSlide2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233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762435"/>
      </p:ext>
    </p:extLst>
  </p:cSld>
  <p:clrMapOvr>
    <a:masterClrMapping/>
  </p:clrMapOvr>
</p:notes>
</file>

<file path=ppt/notesSlides/notesSlide2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234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70370"/>
      </p:ext>
    </p:extLst>
  </p:cSld>
  <p:clrMapOvr>
    <a:masterClrMapping/>
  </p:clrMapOvr>
</p:notes>
</file>

<file path=ppt/notesSlides/notesSlide2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235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445286"/>
      </p:ext>
    </p:extLst>
  </p:cSld>
  <p:clrMapOvr>
    <a:masterClrMapping/>
  </p:clrMapOvr>
</p:notes>
</file>

<file path=ppt/notesSlides/notesSlide2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236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804896"/>
      </p:ext>
    </p:extLst>
  </p:cSld>
  <p:clrMapOvr>
    <a:masterClrMapping/>
  </p:clrMapOvr>
</p:notes>
</file>

<file path=ppt/notesSlides/notesSlide2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237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375515"/>
      </p:ext>
    </p:extLst>
  </p:cSld>
  <p:clrMapOvr>
    <a:masterClrMapping/>
  </p:clrMapOvr>
</p:notes>
</file>

<file path=ppt/notesSlides/notesSlide2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238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000488"/>
      </p:ext>
    </p:extLst>
  </p:cSld>
  <p:clrMapOvr>
    <a:masterClrMapping/>
  </p:clrMapOvr>
</p:notes>
</file>

<file path=ppt/notesSlides/notesSlide2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239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4853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822014"/>
      </p:ext>
    </p:extLst>
  </p:cSld>
  <p:clrMapOvr>
    <a:masterClrMapping/>
  </p:clrMapOvr>
</p:notes>
</file>

<file path=ppt/notesSlides/notesSlide2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240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978729"/>
      </p:ext>
    </p:extLst>
  </p:cSld>
  <p:clrMapOvr>
    <a:masterClrMapping/>
  </p:clrMapOvr>
</p:notes>
</file>

<file path=ppt/notesSlides/notesSlide2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241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438435"/>
      </p:ext>
    </p:extLst>
  </p:cSld>
  <p:clrMapOvr>
    <a:masterClrMapping/>
  </p:clrMapOvr>
</p:notes>
</file>

<file path=ppt/notesSlides/notesSlide2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242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944348"/>
      </p:ext>
    </p:extLst>
  </p:cSld>
  <p:clrMapOvr>
    <a:masterClrMapping/>
  </p:clrMapOvr>
</p:notes>
</file>

<file path=ppt/notesSlides/notesSlide2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243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095484"/>
      </p:ext>
    </p:extLst>
  </p:cSld>
  <p:clrMapOvr>
    <a:masterClrMapping/>
  </p:clrMapOvr>
</p:notes>
</file>

<file path=ppt/notesSlides/notesSlide2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244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833429"/>
      </p:ext>
    </p:extLst>
  </p:cSld>
  <p:clrMapOvr>
    <a:masterClrMapping/>
  </p:clrMapOvr>
</p:notes>
</file>

<file path=ppt/notesSlides/notesSlide2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245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13510"/>
      </p:ext>
    </p:extLst>
  </p:cSld>
  <p:clrMapOvr>
    <a:masterClrMapping/>
  </p:clrMapOvr>
</p:notes>
</file>

<file path=ppt/notesSlides/notesSlide2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246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304981"/>
      </p:ext>
    </p:extLst>
  </p:cSld>
  <p:clrMapOvr>
    <a:masterClrMapping/>
  </p:clrMapOvr>
</p:notes>
</file>

<file path=ppt/notesSlides/notesSlide2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247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620243"/>
      </p:ext>
    </p:extLst>
  </p:cSld>
  <p:clrMapOvr>
    <a:masterClrMapping/>
  </p:clrMapOvr>
</p:notes>
</file>

<file path=ppt/notesSlides/notesSlide2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248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735636"/>
      </p:ext>
    </p:extLst>
  </p:cSld>
  <p:clrMapOvr>
    <a:masterClrMapping/>
  </p:clrMapOvr>
</p:notes>
</file>

<file path=ppt/notesSlides/notesSlide2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249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7569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59391"/>
      </p:ext>
    </p:extLst>
  </p:cSld>
  <p:clrMapOvr>
    <a:masterClrMapping/>
  </p:clrMapOvr>
</p:notes>
</file>

<file path=ppt/notesSlides/notesSlide2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250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788629"/>
      </p:ext>
    </p:extLst>
  </p:cSld>
  <p:clrMapOvr>
    <a:masterClrMapping/>
  </p:clrMapOvr>
</p:notes>
</file>

<file path=ppt/notesSlides/notesSlide2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251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186523"/>
      </p:ext>
    </p:extLst>
  </p:cSld>
  <p:clrMapOvr>
    <a:masterClrMapping/>
  </p:clrMapOvr>
</p:notes>
</file>

<file path=ppt/notesSlides/notesSlide2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252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292205"/>
      </p:ext>
    </p:extLst>
  </p:cSld>
  <p:clrMapOvr>
    <a:masterClrMapping/>
  </p:clrMapOvr>
</p:notes>
</file>

<file path=ppt/notesSlides/notesSlide2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253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053540"/>
      </p:ext>
    </p:extLst>
  </p:cSld>
  <p:clrMapOvr>
    <a:masterClrMapping/>
  </p:clrMapOvr>
</p:notes>
</file>

<file path=ppt/notesSlides/notesSlide2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254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056305"/>
      </p:ext>
    </p:extLst>
  </p:cSld>
  <p:clrMapOvr>
    <a:masterClrMapping/>
  </p:clrMapOvr>
</p:notes>
</file>

<file path=ppt/notesSlides/notesSlide2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255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155995"/>
      </p:ext>
    </p:extLst>
  </p:cSld>
  <p:clrMapOvr>
    <a:masterClrMapping/>
  </p:clrMapOvr>
</p:notes>
</file>

<file path=ppt/notesSlides/notesSlide2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256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316006"/>
      </p:ext>
    </p:extLst>
  </p:cSld>
  <p:clrMapOvr>
    <a:masterClrMapping/>
  </p:clrMapOvr>
</p:notes>
</file>

<file path=ppt/notesSlides/notesSlide2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257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654005"/>
      </p:ext>
    </p:extLst>
  </p:cSld>
  <p:clrMapOvr>
    <a:masterClrMapping/>
  </p:clrMapOvr>
</p:notes>
</file>

<file path=ppt/notesSlides/notesSlide2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258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586725"/>
      </p:ext>
    </p:extLst>
  </p:cSld>
  <p:clrMapOvr>
    <a:masterClrMapping/>
  </p:clrMapOvr>
</p:notes>
</file>

<file path=ppt/notesSlides/notesSlide2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259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640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671752"/>
      </p:ext>
    </p:extLst>
  </p:cSld>
  <p:clrMapOvr>
    <a:masterClrMapping/>
  </p:clrMapOvr>
</p:notes>
</file>

<file path=ppt/notesSlides/notesSlide2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260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473734"/>
      </p:ext>
    </p:extLst>
  </p:cSld>
  <p:clrMapOvr>
    <a:masterClrMapping/>
  </p:clrMapOvr>
</p:notes>
</file>

<file path=ppt/notesSlides/notesSlide2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261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93380"/>
      </p:ext>
    </p:extLst>
  </p:cSld>
  <p:clrMapOvr>
    <a:masterClrMapping/>
  </p:clrMapOvr>
</p:notes>
</file>

<file path=ppt/notesSlides/notesSlide2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262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345032"/>
      </p:ext>
    </p:extLst>
  </p:cSld>
  <p:clrMapOvr>
    <a:masterClrMapping/>
  </p:clrMapOvr>
</p:notes>
</file>

<file path=ppt/notesSlides/notesSlide2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263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768737"/>
      </p:ext>
    </p:extLst>
  </p:cSld>
  <p:clrMapOvr>
    <a:masterClrMapping/>
  </p:clrMapOvr>
</p:notes>
</file>

<file path=ppt/notesSlides/notesSlide2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264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4817"/>
      </p:ext>
    </p:extLst>
  </p:cSld>
  <p:clrMapOvr>
    <a:masterClrMapping/>
  </p:clrMapOvr>
</p:notes>
</file>

<file path=ppt/notesSlides/notesSlide2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265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612827"/>
      </p:ext>
    </p:extLst>
  </p:cSld>
  <p:clrMapOvr>
    <a:masterClrMapping/>
  </p:clrMapOvr>
</p:notes>
</file>

<file path=ppt/notesSlides/notesSlide2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266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186004"/>
      </p:ext>
    </p:extLst>
  </p:cSld>
  <p:clrMapOvr>
    <a:masterClrMapping/>
  </p:clrMapOvr>
</p:notes>
</file>

<file path=ppt/notesSlides/notesSlide2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267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532411"/>
      </p:ext>
    </p:extLst>
  </p:cSld>
  <p:clrMapOvr>
    <a:masterClrMapping/>
  </p:clrMapOvr>
</p:notes>
</file>

<file path=ppt/notesSlides/notesSlide2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268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396589"/>
      </p:ext>
    </p:extLst>
  </p:cSld>
  <p:clrMapOvr>
    <a:masterClrMapping/>
  </p:clrMapOvr>
</p:notes>
</file>

<file path=ppt/notesSlides/notesSlide2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269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7700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564421"/>
      </p:ext>
    </p:extLst>
  </p:cSld>
  <p:clrMapOvr>
    <a:masterClrMapping/>
  </p:clrMapOvr>
</p:notes>
</file>

<file path=ppt/notesSlides/notesSlide2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270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372685"/>
      </p:ext>
    </p:extLst>
  </p:cSld>
  <p:clrMapOvr>
    <a:masterClrMapping/>
  </p:clrMapOvr>
</p:notes>
</file>

<file path=ppt/notesSlides/notesSlide2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271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813958"/>
      </p:ext>
    </p:extLst>
  </p:cSld>
  <p:clrMapOvr>
    <a:masterClrMapping/>
  </p:clrMapOvr>
</p:notes>
</file>

<file path=ppt/notesSlides/notesSlide2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272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4615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892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780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0392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12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6222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99550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95750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4098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17263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72577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54876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77625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041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87884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54932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94515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83292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75587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79932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71004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89448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12316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21640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99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2995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2927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34578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24445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03557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6874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1293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42259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18195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54839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814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84756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36794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54603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12176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88966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06564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2214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01979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46234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67379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93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99665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38422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3798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681033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301530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27733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612688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371702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140210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750260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6285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127819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373982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501603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182245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375806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694804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975339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853721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030228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758374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3368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693676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285616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439867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180526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410542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504137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078556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414816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485830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075993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7C0-F83D-48A4-A586-A4CEBFBD8018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220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8CAD4-8780-430E-ADC5-26C9F34DDC31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55CD5-CE43-435A-B9CB-C27C91D4C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087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8CAD4-8780-430E-ADC5-26C9F34DDC31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55CD5-CE43-435A-B9CB-C27C91D4C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407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8CAD4-8780-430E-ADC5-26C9F34DDC31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55CD5-CE43-435A-B9CB-C27C91D4C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332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8CAD4-8780-430E-ADC5-26C9F34DDC31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55CD5-CE43-435A-B9CB-C27C91D4C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69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8CAD4-8780-430E-ADC5-26C9F34DDC31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55CD5-CE43-435A-B9CB-C27C91D4C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584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8CAD4-8780-430E-ADC5-26C9F34DDC31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55CD5-CE43-435A-B9CB-C27C91D4C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069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8CAD4-8780-430E-ADC5-26C9F34DDC31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55CD5-CE43-435A-B9CB-C27C91D4C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254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8CAD4-8780-430E-ADC5-26C9F34DDC31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55CD5-CE43-435A-B9CB-C27C91D4C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960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8CAD4-8780-430E-ADC5-26C9F34DDC31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55CD5-CE43-435A-B9CB-C27C91D4C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075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8CAD4-8780-430E-ADC5-26C9F34DDC31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55CD5-CE43-435A-B9CB-C27C91D4C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44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8CAD4-8780-430E-ADC5-26C9F34DDC31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55CD5-CE43-435A-B9CB-C27C91D4C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29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8CAD4-8780-430E-ADC5-26C9F34DDC31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55CD5-CE43-435A-B9CB-C27C91D4C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664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0.bin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0.xml"/><Relationship Id="rId7" Type="http://schemas.openxmlformats.org/officeDocument/2006/relationships/image" Target="../media/image7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5.vml"/><Relationship Id="rId6" Type="http://schemas.openxmlformats.org/officeDocument/2006/relationships/oleObject" Target="../embeddings/oleObject84.bin"/><Relationship Id="rId5" Type="http://schemas.openxmlformats.org/officeDocument/2006/relationships/image" Target="../media/image54.wmf"/><Relationship Id="rId4" Type="http://schemas.openxmlformats.org/officeDocument/2006/relationships/oleObject" Target="../embeddings/oleObject83.bin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6.vml"/><Relationship Id="rId5" Type="http://schemas.openxmlformats.org/officeDocument/2006/relationships/image" Target="../media/image75.wmf"/><Relationship Id="rId4" Type="http://schemas.openxmlformats.org/officeDocument/2006/relationships/oleObject" Target="../embeddings/oleObject85.bin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2.xml"/><Relationship Id="rId7" Type="http://schemas.openxmlformats.org/officeDocument/2006/relationships/image" Target="../media/image7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7.vml"/><Relationship Id="rId6" Type="http://schemas.openxmlformats.org/officeDocument/2006/relationships/oleObject" Target="../embeddings/oleObject87.bin"/><Relationship Id="rId5" Type="http://schemas.openxmlformats.org/officeDocument/2006/relationships/image" Target="../media/image54.wmf"/><Relationship Id="rId4" Type="http://schemas.openxmlformats.org/officeDocument/2006/relationships/oleObject" Target="../embeddings/oleObject86.bin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8.vml"/><Relationship Id="rId5" Type="http://schemas.openxmlformats.org/officeDocument/2006/relationships/image" Target="../media/image77.wmf"/><Relationship Id="rId4" Type="http://schemas.openxmlformats.org/officeDocument/2006/relationships/oleObject" Target="../embeddings/oleObject88.bin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4.xml"/><Relationship Id="rId7" Type="http://schemas.openxmlformats.org/officeDocument/2006/relationships/image" Target="../media/image78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9.vml"/><Relationship Id="rId6" Type="http://schemas.openxmlformats.org/officeDocument/2006/relationships/oleObject" Target="../embeddings/oleObject90.bin"/><Relationship Id="rId5" Type="http://schemas.openxmlformats.org/officeDocument/2006/relationships/image" Target="../media/image54.wmf"/><Relationship Id="rId4" Type="http://schemas.openxmlformats.org/officeDocument/2006/relationships/oleObject" Target="../embeddings/oleObject89.bin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0.vml"/><Relationship Id="rId5" Type="http://schemas.openxmlformats.org/officeDocument/2006/relationships/image" Target="../media/image79.wmf"/><Relationship Id="rId4" Type="http://schemas.openxmlformats.org/officeDocument/2006/relationships/oleObject" Target="../embeddings/oleObject91.bin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6.xml"/><Relationship Id="rId7" Type="http://schemas.openxmlformats.org/officeDocument/2006/relationships/image" Target="../media/image8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1.vml"/><Relationship Id="rId6" Type="http://schemas.openxmlformats.org/officeDocument/2006/relationships/oleObject" Target="../embeddings/oleObject93.bin"/><Relationship Id="rId5" Type="http://schemas.openxmlformats.org/officeDocument/2006/relationships/image" Target="../media/image54.wmf"/><Relationship Id="rId4" Type="http://schemas.openxmlformats.org/officeDocument/2006/relationships/oleObject" Target="../embeddings/oleObject92.bin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2.vml"/><Relationship Id="rId5" Type="http://schemas.openxmlformats.org/officeDocument/2006/relationships/image" Target="../media/image81.wmf"/><Relationship Id="rId4" Type="http://schemas.openxmlformats.org/officeDocument/2006/relationships/oleObject" Target="../embeddings/oleObject94.bin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8.xml"/><Relationship Id="rId7" Type="http://schemas.openxmlformats.org/officeDocument/2006/relationships/image" Target="../media/image8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3.vml"/><Relationship Id="rId6" Type="http://schemas.openxmlformats.org/officeDocument/2006/relationships/oleObject" Target="../embeddings/oleObject96.bin"/><Relationship Id="rId5" Type="http://schemas.openxmlformats.org/officeDocument/2006/relationships/image" Target="../media/image54.wmf"/><Relationship Id="rId4" Type="http://schemas.openxmlformats.org/officeDocument/2006/relationships/oleObject" Target="../embeddings/oleObject95.bin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4.vml"/><Relationship Id="rId5" Type="http://schemas.openxmlformats.org/officeDocument/2006/relationships/image" Target="../media/image83.wmf"/><Relationship Id="rId4" Type="http://schemas.openxmlformats.org/officeDocument/2006/relationships/oleObject" Target="../embeddings/oleObject97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0.xml"/><Relationship Id="rId7" Type="http://schemas.openxmlformats.org/officeDocument/2006/relationships/image" Target="../media/image8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5.vml"/><Relationship Id="rId6" Type="http://schemas.openxmlformats.org/officeDocument/2006/relationships/oleObject" Target="../embeddings/oleObject99.bin"/><Relationship Id="rId5" Type="http://schemas.openxmlformats.org/officeDocument/2006/relationships/image" Target="../media/image54.wmf"/><Relationship Id="rId4" Type="http://schemas.openxmlformats.org/officeDocument/2006/relationships/oleObject" Target="../embeddings/oleObject98.bin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6.vml"/><Relationship Id="rId5" Type="http://schemas.openxmlformats.org/officeDocument/2006/relationships/image" Target="../media/image85.wmf"/><Relationship Id="rId4" Type="http://schemas.openxmlformats.org/officeDocument/2006/relationships/oleObject" Target="../embeddings/oleObject100.bin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2.xml"/><Relationship Id="rId7" Type="http://schemas.openxmlformats.org/officeDocument/2006/relationships/image" Target="../media/image8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7.vml"/><Relationship Id="rId6" Type="http://schemas.openxmlformats.org/officeDocument/2006/relationships/oleObject" Target="../embeddings/oleObject102.bin"/><Relationship Id="rId5" Type="http://schemas.openxmlformats.org/officeDocument/2006/relationships/image" Target="../media/image54.wmf"/><Relationship Id="rId4" Type="http://schemas.openxmlformats.org/officeDocument/2006/relationships/oleObject" Target="../embeddings/oleObject101.bin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8.vml"/><Relationship Id="rId5" Type="http://schemas.openxmlformats.org/officeDocument/2006/relationships/image" Target="../media/image87.wmf"/><Relationship Id="rId4" Type="http://schemas.openxmlformats.org/officeDocument/2006/relationships/oleObject" Target="../embeddings/oleObject103.bin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4.xml"/><Relationship Id="rId7" Type="http://schemas.openxmlformats.org/officeDocument/2006/relationships/image" Target="../media/image88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9.vml"/><Relationship Id="rId6" Type="http://schemas.openxmlformats.org/officeDocument/2006/relationships/oleObject" Target="../embeddings/oleObject105.bin"/><Relationship Id="rId5" Type="http://schemas.openxmlformats.org/officeDocument/2006/relationships/image" Target="../media/image54.wmf"/><Relationship Id="rId4" Type="http://schemas.openxmlformats.org/officeDocument/2006/relationships/oleObject" Target="../embeddings/oleObject104.bin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0.vml"/><Relationship Id="rId5" Type="http://schemas.openxmlformats.org/officeDocument/2006/relationships/image" Target="../media/image89.wmf"/><Relationship Id="rId4" Type="http://schemas.openxmlformats.org/officeDocument/2006/relationships/oleObject" Target="../embeddings/oleObject106.bin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6.xml"/><Relationship Id="rId7" Type="http://schemas.openxmlformats.org/officeDocument/2006/relationships/image" Target="../media/image9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1.vml"/><Relationship Id="rId6" Type="http://schemas.openxmlformats.org/officeDocument/2006/relationships/oleObject" Target="../embeddings/oleObject108.bin"/><Relationship Id="rId5" Type="http://schemas.openxmlformats.org/officeDocument/2006/relationships/image" Target="../media/image54.wmf"/><Relationship Id="rId4" Type="http://schemas.openxmlformats.org/officeDocument/2006/relationships/oleObject" Target="../embeddings/oleObject107.bin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2.vml"/><Relationship Id="rId5" Type="http://schemas.openxmlformats.org/officeDocument/2006/relationships/image" Target="../media/image91.wmf"/><Relationship Id="rId4" Type="http://schemas.openxmlformats.org/officeDocument/2006/relationships/oleObject" Target="../embeddings/oleObject109.bin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8.xml"/><Relationship Id="rId7" Type="http://schemas.openxmlformats.org/officeDocument/2006/relationships/image" Target="../media/image9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3.vml"/><Relationship Id="rId6" Type="http://schemas.openxmlformats.org/officeDocument/2006/relationships/oleObject" Target="../embeddings/oleObject111.bin"/><Relationship Id="rId5" Type="http://schemas.openxmlformats.org/officeDocument/2006/relationships/image" Target="../media/image54.wmf"/><Relationship Id="rId4" Type="http://schemas.openxmlformats.org/officeDocument/2006/relationships/oleObject" Target="../embeddings/oleObject110.bin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4.vml"/><Relationship Id="rId5" Type="http://schemas.openxmlformats.org/officeDocument/2006/relationships/image" Target="../media/image93.wmf"/><Relationship Id="rId4" Type="http://schemas.openxmlformats.org/officeDocument/2006/relationships/oleObject" Target="../embeddings/oleObject11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1.bin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0.xml"/><Relationship Id="rId7" Type="http://schemas.openxmlformats.org/officeDocument/2006/relationships/image" Target="../media/image9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5.vml"/><Relationship Id="rId6" Type="http://schemas.openxmlformats.org/officeDocument/2006/relationships/oleObject" Target="../embeddings/oleObject114.bin"/><Relationship Id="rId5" Type="http://schemas.openxmlformats.org/officeDocument/2006/relationships/image" Target="../media/image54.wmf"/><Relationship Id="rId4" Type="http://schemas.openxmlformats.org/officeDocument/2006/relationships/oleObject" Target="../embeddings/oleObject113.bin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6.vml"/><Relationship Id="rId5" Type="http://schemas.openxmlformats.org/officeDocument/2006/relationships/image" Target="../media/image95.wmf"/><Relationship Id="rId4" Type="http://schemas.openxmlformats.org/officeDocument/2006/relationships/oleObject" Target="../embeddings/oleObject115.bin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2.xml"/><Relationship Id="rId7" Type="http://schemas.openxmlformats.org/officeDocument/2006/relationships/image" Target="../media/image9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7.vml"/><Relationship Id="rId6" Type="http://schemas.openxmlformats.org/officeDocument/2006/relationships/oleObject" Target="../embeddings/oleObject117.bin"/><Relationship Id="rId5" Type="http://schemas.openxmlformats.org/officeDocument/2006/relationships/image" Target="../media/image54.wmf"/><Relationship Id="rId4" Type="http://schemas.openxmlformats.org/officeDocument/2006/relationships/oleObject" Target="../embeddings/oleObject116.bin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8.vml"/><Relationship Id="rId5" Type="http://schemas.openxmlformats.org/officeDocument/2006/relationships/image" Target="../media/image97.wmf"/><Relationship Id="rId4" Type="http://schemas.openxmlformats.org/officeDocument/2006/relationships/oleObject" Target="../embeddings/oleObject118.bin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4.xml"/><Relationship Id="rId7" Type="http://schemas.openxmlformats.org/officeDocument/2006/relationships/image" Target="../media/image98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9.vml"/><Relationship Id="rId6" Type="http://schemas.openxmlformats.org/officeDocument/2006/relationships/oleObject" Target="../embeddings/oleObject120.bin"/><Relationship Id="rId5" Type="http://schemas.openxmlformats.org/officeDocument/2006/relationships/image" Target="../media/image54.wmf"/><Relationship Id="rId4" Type="http://schemas.openxmlformats.org/officeDocument/2006/relationships/oleObject" Target="../embeddings/oleObject119.bin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0.vml"/><Relationship Id="rId5" Type="http://schemas.openxmlformats.org/officeDocument/2006/relationships/image" Target="../media/image99.wmf"/><Relationship Id="rId4" Type="http://schemas.openxmlformats.org/officeDocument/2006/relationships/oleObject" Target="../embeddings/oleObject121.bin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6.xml"/><Relationship Id="rId7" Type="http://schemas.openxmlformats.org/officeDocument/2006/relationships/image" Target="../media/image10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1.vml"/><Relationship Id="rId6" Type="http://schemas.openxmlformats.org/officeDocument/2006/relationships/oleObject" Target="../embeddings/oleObject123.bin"/><Relationship Id="rId5" Type="http://schemas.openxmlformats.org/officeDocument/2006/relationships/image" Target="../media/image54.wmf"/><Relationship Id="rId4" Type="http://schemas.openxmlformats.org/officeDocument/2006/relationships/oleObject" Target="../embeddings/oleObject122.bin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2.vml"/><Relationship Id="rId5" Type="http://schemas.openxmlformats.org/officeDocument/2006/relationships/image" Target="../media/image101.wmf"/><Relationship Id="rId4" Type="http://schemas.openxmlformats.org/officeDocument/2006/relationships/oleObject" Target="../embeddings/oleObject124.bin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8.xml"/><Relationship Id="rId7" Type="http://schemas.openxmlformats.org/officeDocument/2006/relationships/image" Target="../media/image10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3.vml"/><Relationship Id="rId6" Type="http://schemas.openxmlformats.org/officeDocument/2006/relationships/oleObject" Target="../embeddings/oleObject126.bin"/><Relationship Id="rId5" Type="http://schemas.openxmlformats.org/officeDocument/2006/relationships/image" Target="../media/image54.wmf"/><Relationship Id="rId4" Type="http://schemas.openxmlformats.org/officeDocument/2006/relationships/oleObject" Target="../embeddings/oleObject125.bin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4.vml"/><Relationship Id="rId5" Type="http://schemas.openxmlformats.org/officeDocument/2006/relationships/image" Target="../media/image103.wmf"/><Relationship Id="rId4" Type="http://schemas.openxmlformats.org/officeDocument/2006/relationships/oleObject" Target="../embeddings/oleObject127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3.bin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0.xml"/><Relationship Id="rId7" Type="http://schemas.openxmlformats.org/officeDocument/2006/relationships/image" Target="../media/image10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5.vml"/><Relationship Id="rId6" Type="http://schemas.openxmlformats.org/officeDocument/2006/relationships/oleObject" Target="../embeddings/oleObject129.bin"/><Relationship Id="rId5" Type="http://schemas.openxmlformats.org/officeDocument/2006/relationships/image" Target="../media/image54.wmf"/><Relationship Id="rId4" Type="http://schemas.openxmlformats.org/officeDocument/2006/relationships/oleObject" Target="../embeddings/oleObject128.bin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6.vml"/><Relationship Id="rId5" Type="http://schemas.openxmlformats.org/officeDocument/2006/relationships/image" Target="../media/image105.wmf"/><Relationship Id="rId4" Type="http://schemas.openxmlformats.org/officeDocument/2006/relationships/oleObject" Target="../embeddings/oleObject130.bin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2.xml"/><Relationship Id="rId7" Type="http://schemas.openxmlformats.org/officeDocument/2006/relationships/image" Target="../media/image10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7.vml"/><Relationship Id="rId6" Type="http://schemas.openxmlformats.org/officeDocument/2006/relationships/oleObject" Target="../embeddings/oleObject132.bin"/><Relationship Id="rId5" Type="http://schemas.openxmlformats.org/officeDocument/2006/relationships/image" Target="../media/image54.wmf"/><Relationship Id="rId4" Type="http://schemas.openxmlformats.org/officeDocument/2006/relationships/oleObject" Target="../embeddings/oleObject131.bin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8.vml"/><Relationship Id="rId5" Type="http://schemas.openxmlformats.org/officeDocument/2006/relationships/image" Target="../media/image107.wmf"/><Relationship Id="rId4" Type="http://schemas.openxmlformats.org/officeDocument/2006/relationships/oleObject" Target="../embeddings/oleObject133.bin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4.xml"/><Relationship Id="rId7" Type="http://schemas.openxmlformats.org/officeDocument/2006/relationships/image" Target="../media/image108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9.vml"/><Relationship Id="rId6" Type="http://schemas.openxmlformats.org/officeDocument/2006/relationships/oleObject" Target="../embeddings/oleObject135.bin"/><Relationship Id="rId5" Type="http://schemas.openxmlformats.org/officeDocument/2006/relationships/image" Target="../media/image54.wmf"/><Relationship Id="rId4" Type="http://schemas.openxmlformats.org/officeDocument/2006/relationships/oleObject" Target="../embeddings/oleObject134.bin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0.vml"/><Relationship Id="rId5" Type="http://schemas.openxmlformats.org/officeDocument/2006/relationships/image" Target="../media/image109.wmf"/><Relationship Id="rId4" Type="http://schemas.openxmlformats.org/officeDocument/2006/relationships/oleObject" Target="../embeddings/oleObject136.bin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6.xml"/><Relationship Id="rId7" Type="http://schemas.openxmlformats.org/officeDocument/2006/relationships/image" Target="../media/image11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1.vml"/><Relationship Id="rId6" Type="http://schemas.openxmlformats.org/officeDocument/2006/relationships/oleObject" Target="../embeddings/oleObject138.bin"/><Relationship Id="rId5" Type="http://schemas.openxmlformats.org/officeDocument/2006/relationships/image" Target="../media/image54.wmf"/><Relationship Id="rId4" Type="http://schemas.openxmlformats.org/officeDocument/2006/relationships/oleObject" Target="../embeddings/oleObject137.bin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2.vml"/><Relationship Id="rId5" Type="http://schemas.openxmlformats.org/officeDocument/2006/relationships/image" Target="../media/image111.wmf"/><Relationship Id="rId4" Type="http://schemas.openxmlformats.org/officeDocument/2006/relationships/oleObject" Target="../embeddings/oleObject139.bin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8.xml"/><Relationship Id="rId7" Type="http://schemas.openxmlformats.org/officeDocument/2006/relationships/image" Target="../media/image11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3.vml"/><Relationship Id="rId6" Type="http://schemas.openxmlformats.org/officeDocument/2006/relationships/oleObject" Target="../embeddings/oleObject141.bin"/><Relationship Id="rId5" Type="http://schemas.openxmlformats.org/officeDocument/2006/relationships/image" Target="../media/image54.wmf"/><Relationship Id="rId4" Type="http://schemas.openxmlformats.org/officeDocument/2006/relationships/oleObject" Target="../embeddings/oleObject140.bin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4.vml"/><Relationship Id="rId5" Type="http://schemas.openxmlformats.org/officeDocument/2006/relationships/image" Target="../media/image113.wmf"/><Relationship Id="rId4" Type="http://schemas.openxmlformats.org/officeDocument/2006/relationships/oleObject" Target="../embeddings/oleObject14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4.bin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0.xml"/><Relationship Id="rId7" Type="http://schemas.openxmlformats.org/officeDocument/2006/relationships/image" Target="../media/image11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5.vml"/><Relationship Id="rId6" Type="http://schemas.openxmlformats.org/officeDocument/2006/relationships/oleObject" Target="../embeddings/oleObject144.bin"/><Relationship Id="rId5" Type="http://schemas.openxmlformats.org/officeDocument/2006/relationships/image" Target="../media/image54.wmf"/><Relationship Id="rId4" Type="http://schemas.openxmlformats.org/officeDocument/2006/relationships/oleObject" Target="../embeddings/oleObject143.bin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6.vml"/><Relationship Id="rId5" Type="http://schemas.openxmlformats.org/officeDocument/2006/relationships/image" Target="../media/image115.wmf"/><Relationship Id="rId4" Type="http://schemas.openxmlformats.org/officeDocument/2006/relationships/oleObject" Target="../embeddings/oleObject145.bin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2.xml"/><Relationship Id="rId7" Type="http://schemas.openxmlformats.org/officeDocument/2006/relationships/image" Target="../media/image11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7.vml"/><Relationship Id="rId6" Type="http://schemas.openxmlformats.org/officeDocument/2006/relationships/oleObject" Target="../embeddings/oleObject147.bin"/><Relationship Id="rId5" Type="http://schemas.openxmlformats.org/officeDocument/2006/relationships/image" Target="../media/image54.wmf"/><Relationship Id="rId4" Type="http://schemas.openxmlformats.org/officeDocument/2006/relationships/oleObject" Target="../embeddings/oleObject146.bin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8.vml"/><Relationship Id="rId5" Type="http://schemas.openxmlformats.org/officeDocument/2006/relationships/image" Target="../media/image117.wmf"/><Relationship Id="rId4" Type="http://schemas.openxmlformats.org/officeDocument/2006/relationships/oleObject" Target="../embeddings/oleObject148.bin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4.xml"/><Relationship Id="rId7" Type="http://schemas.openxmlformats.org/officeDocument/2006/relationships/image" Target="../media/image118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9.vml"/><Relationship Id="rId6" Type="http://schemas.openxmlformats.org/officeDocument/2006/relationships/oleObject" Target="../embeddings/oleObject150.bin"/><Relationship Id="rId5" Type="http://schemas.openxmlformats.org/officeDocument/2006/relationships/image" Target="../media/image54.wmf"/><Relationship Id="rId4" Type="http://schemas.openxmlformats.org/officeDocument/2006/relationships/oleObject" Target="../embeddings/oleObject149.bin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6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6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6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6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0.vml"/><Relationship Id="rId5" Type="http://schemas.openxmlformats.org/officeDocument/2006/relationships/image" Target="../media/image119.wmf"/><Relationship Id="rId4" Type="http://schemas.openxmlformats.org/officeDocument/2006/relationships/oleObject" Target="../embeddings/oleObject15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5.bin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1.vml"/><Relationship Id="rId5" Type="http://schemas.openxmlformats.org/officeDocument/2006/relationships/image" Target="../media/image120.wmf"/><Relationship Id="rId4" Type="http://schemas.openxmlformats.org/officeDocument/2006/relationships/oleObject" Target="../embeddings/oleObject152.bin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6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2.vml"/><Relationship Id="rId5" Type="http://schemas.openxmlformats.org/officeDocument/2006/relationships/image" Target="../media/image121.wmf"/><Relationship Id="rId4" Type="http://schemas.openxmlformats.org/officeDocument/2006/relationships/oleObject" Target="../embeddings/oleObject153.bin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6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3.vml"/><Relationship Id="rId5" Type="http://schemas.openxmlformats.org/officeDocument/2006/relationships/image" Target="../media/image122.wmf"/><Relationship Id="rId4" Type="http://schemas.openxmlformats.org/officeDocument/2006/relationships/oleObject" Target="../embeddings/oleObject154.bin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6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6.xml"/><Relationship Id="rId7" Type="http://schemas.openxmlformats.org/officeDocument/2006/relationships/image" Target="../media/image12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4.vml"/><Relationship Id="rId6" Type="http://schemas.openxmlformats.org/officeDocument/2006/relationships/oleObject" Target="../embeddings/oleObject156.bin"/><Relationship Id="rId5" Type="http://schemas.openxmlformats.org/officeDocument/2006/relationships/image" Target="../media/image123.wmf"/><Relationship Id="rId4" Type="http://schemas.openxmlformats.org/officeDocument/2006/relationships/oleObject" Target="../embeddings/oleObject155.bin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6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6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6.bin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0.xml"/><Relationship Id="rId1" Type="http://schemas.openxmlformats.org/officeDocument/2006/relationships/slideLayout" Target="../slideLayouts/slideLayout6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5.vml"/><Relationship Id="rId5" Type="http://schemas.openxmlformats.org/officeDocument/2006/relationships/image" Target="../media/image125.wmf"/><Relationship Id="rId4" Type="http://schemas.openxmlformats.org/officeDocument/2006/relationships/oleObject" Target="../embeddings/oleObject157.bin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2.xml"/><Relationship Id="rId1" Type="http://schemas.openxmlformats.org/officeDocument/2006/relationships/slideLayout" Target="../slideLayouts/slideLayout6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6.vml"/><Relationship Id="rId5" Type="http://schemas.openxmlformats.org/officeDocument/2006/relationships/image" Target="../media/image126.wmf"/><Relationship Id="rId4" Type="http://schemas.openxmlformats.org/officeDocument/2006/relationships/oleObject" Target="../embeddings/oleObject158.bin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4.xml"/><Relationship Id="rId1" Type="http://schemas.openxmlformats.org/officeDocument/2006/relationships/slideLayout" Target="../slideLayouts/slideLayout6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7.vml"/><Relationship Id="rId5" Type="http://schemas.openxmlformats.org/officeDocument/2006/relationships/image" Target="../media/image127.wmf"/><Relationship Id="rId4" Type="http://schemas.openxmlformats.org/officeDocument/2006/relationships/oleObject" Target="../embeddings/oleObject159.bin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6.xml"/><Relationship Id="rId1" Type="http://schemas.openxmlformats.org/officeDocument/2006/relationships/slideLayout" Target="../slideLayouts/slideLayout6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8.vml"/><Relationship Id="rId5" Type="http://schemas.openxmlformats.org/officeDocument/2006/relationships/image" Target="../media/image128.wmf"/><Relationship Id="rId4" Type="http://schemas.openxmlformats.org/officeDocument/2006/relationships/oleObject" Target="../embeddings/oleObject160.bin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8.xml"/><Relationship Id="rId1" Type="http://schemas.openxmlformats.org/officeDocument/2006/relationships/slideLayout" Target="../slideLayouts/slideLayout6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9.vml"/><Relationship Id="rId5" Type="http://schemas.openxmlformats.org/officeDocument/2006/relationships/image" Target="../media/image129.wmf"/><Relationship Id="rId4" Type="http://schemas.openxmlformats.org/officeDocument/2006/relationships/oleObject" Target="../embeddings/oleObject16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7.bin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0.xml"/><Relationship Id="rId1" Type="http://schemas.openxmlformats.org/officeDocument/2006/relationships/slideLayout" Target="../slideLayouts/slideLayout6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1.xml"/><Relationship Id="rId1" Type="http://schemas.openxmlformats.org/officeDocument/2006/relationships/slideLayout" Target="../slideLayouts/slideLayout6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0.vml"/><Relationship Id="rId5" Type="http://schemas.openxmlformats.org/officeDocument/2006/relationships/image" Target="../media/image130.wmf"/><Relationship Id="rId4" Type="http://schemas.openxmlformats.org/officeDocument/2006/relationships/oleObject" Target="../embeddings/oleObject162.bin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3.xml"/><Relationship Id="rId1" Type="http://schemas.openxmlformats.org/officeDocument/2006/relationships/slideLayout" Target="../slideLayouts/slideLayout6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1.vml"/><Relationship Id="rId5" Type="http://schemas.openxmlformats.org/officeDocument/2006/relationships/image" Target="../media/image131.wmf"/><Relationship Id="rId4" Type="http://schemas.openxmlformats.org/officeDocument/2006/relationships/oleObject" Target="../embeddings/oleObject163.bin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5.xml"/><Relationship Id="rId1" Type="http://schemas.openxmlformats.org/officeDocument/2006/relationships/slideLayout" Target="../slideLayouts/slideLayout6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6.xml"/><Relationship Id="rId1" Type="http://schemas.openxmlformats.org/officeDocument/2006/relationships/slideLayout" Target="../slideLayouts/slideLayout6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7.xml"/><Relationship Id="rId1" Type="http://schemas.openxmlformats.org/officeDocument/2006/relationships/slideLayout" Target="../slideLayouts/slideLayout6.xml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2.vml"/><Relationship Id="rId5" Type="http://schemas.openxmlformats.org/officeDocument/2006/relationships/image" Target="../media/image132.wmf"/><Relationship Id="rId4" Type="http://schemas.openxmlformats.org/officeDocument/2006/relationships/oleObject" Target="../embeddings/oleObject164.bin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9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8.bin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3.vml"/><Relationship Id="rId5" Type="http://schemas.openxmlformats.org/officeDocument/2006/relationships/image" Target="../media/image133.wmf"/><Relationship Id="rId4" Type="http://schemas.openxmlformats.org/officeDocument/2006/relationships/oleObject" Target="../embeddings/oleObject165.bin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1.xml"/><Relationship Id="rId1" Type="http://schemas.openxmlformats.org/officeDocument/2006/relationships/slideLayout" Target="../slideLayouts/slideLayout6.xml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4.vml"/><Relationship Id="rId5" Type="http://schemas.openxmlformats.org/officeDocument/2006/relationships/image" Target="../media/image134.wmf"/><Relationship Id="rId4" Type="http://schemas.openxmlformats.org/officeDocument/2006/relationships/oleObject" Target="../embeddings/oleObject166.bin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3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35.vml"/><Relationship Id="rId5" Type="http://schemas.openxmlformats.org/officeDocument/2006/relationships/image" Target="../media/image135.wmf"/><Relationship Id="rId4" Type="http://schemas.openxmlformats.org/officeDocument/2006/relationships/oleObject" Target="../embeddings/oleObject167.bin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6.vml"/><Relationship Id="rId5" Type="http://schemas.openxmlformats.org/officeDocument/2006/relationships/image" Target="../media/image136.wmf"/><Relationship Id="rId4" Type="http://schemas.openxmlformats.org/officeDocument/2006/relationships/oleObject" Target="../embeddings/oleObject168.bin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5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37.vml"/><Relationship Id="rId5" Type="http://schemas.openxmlformats.org/officeDocument/2006/relationships/image" Target="../media/image137.wmf"/><Relationship Id="rId4" Type="http://schemas.openxmlformats.org/officeDocument/2006/relationships/oleObject" Target="../embeddings/oleObject169.bin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8.vml"/><Relationship Id="rId5" Type="http://schemas.openxmlformats.org/officeDocument/2006/relationships/image" Target="../media/image138.wmf"/><Relationship Id="rId4" Type="http://schemas.openxmlformats.org/officeDocument/2006/relationships/oleObject" Target="../embeddings/oleObject170.bin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7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39.vml"/><Relationship Id="rId5" Type="http://schemas.openxmlformats.org/officeDocument/2006/relationships/image" Target="../media/image139.wmf"/><Relationship Id="rId4" Type="http://schemas.openxmlformats.org/officeDocument/2006/relationships/oleObject" Target="../embeddings/oleObject171.bin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0.vml"/><Relationship Id="rId5" Type="http://schemas.openxmlformats.org/officeDocument/2006/relationships/image" Target="../media/image140.wmf"/><Relationship Id="rId4" Type="http://schemas.openxmlformats.org/officeDocument/2006/relationships/oleObject" Target="../embeddings/oleObject172.bin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9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41.vml"/><Relationship Id="rId5" Type="http://schemas.openxmlformats.org/officeDocument/2006/relationships/image" Target="../media/image141.wmf"/><Relationship Id="rId4" Type="http://schemas.openxmlformats.org/officeDocument/2006/relationships/oleObject" Target="../embeddings/oleObject17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9.bin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2.vml"/><Relationship Id="rId5" Type="http://schemas.openxmlformats.org/officeDocument/2006/relationships/image" Target="../media/image142.wmf"/><Relationship Id="rId4" Type="http://schemas.openxmlformats.org/officeDocument/2006/relationships/oleObject" Target="../embeddings/oleObject174.bin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1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43.vml"/><Relationship Id="rId5" Type="http://schemas.openxmlformats.org/officeDocument/2006/relationships/image" Target="../media/image143.wmf"/><Relationship Id="rId4" Type="http://schemas.openxmlformats.org/officeDocument/2006/relationships/oleObject" Target="../embeddings/oleObject175.bin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4.vml"/><Relationship Id="rId5" Type="http://schemas.openxmlformats.org/officeDocument/2006/relationships/image" Target="../media/image144.wmf"/><Relationship Id="rId4" Type="http://schemas.openxmlformats.org/officeDocument/2006/relationships/oleObject" Target="../embeddings/oleObject176.bin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3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45.vml"/><Relationship Id="rId5" Type="http://schemas.openxmlformats.org/officeDocument/2006/relationships/image" Target="../media/image145.wmf"/><Relationship Id="rId4" Type="http://schemas.openxmlformats.org/officeDocument/2006/relationships/oleObject" Target="../embeddings/oleObject177.bin"/></Relationships>
</file>

<file path=ppt/slides/_rels/slide19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6.vml"/><Relationship Id="rId5" Type="http://schemas.openxmlformats.org/officeDocument/2006/relationships/image" Target="../media/image146.wmf"/><Relationship Id="rId4" Type="http://schemas.openxmlformats.org/officeDocument/2006/relationships/oleObject" Target="../embeddings/oleObject178.bin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5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47.vml"/><Relationship Id="rId5" Type="http://schemas.openxmlformats.org/officeDocument/2006/relationships/image" Target="../media/image147.wmf"/><Relationship Id="rId4" Type="http://schemas.openxmlformats.org/officeDocument/2006/relationships/oleObject" Target="../embeddings/oleObject179.bin"/></Relationships>
</file>

<file path=ppt/slides/_rels/slide19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8.vml"/><Relationship Id="rId5" Type="http://schemas.openxmlformats.org/officeDocument/2006/relationships/image" Target="../media/image148.wmf"/><Relationship Id="rId4" Type="http://schemas.openxmlformats.org/officeDocument/2006/relationships/oleObject" Target="../embeddings/oleObject180.bin"/></Relationships>
</file>

<file path=ppt/slides/_rels/slide19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7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49.vml"/><Relationship Id="rId5" Type="http://schemas.openxmlformats.org/officeDocument/2006/relationships/image" Target="../media/image149.wmf"/><Relationship Id="rId4" Type="http://schemas.openxmlformats.org/officeDocument/2006/relationships/oleObject" Target="../embeddings/oleObject181.bin"/></Relationships>
</file>

<file path=ppt/slides/_rels/slide19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0.vml"/><Relationship Id="rId5" Type="http://schemas.openxmlformats.org/officeDocument/2006/relationships/image" Target="../media/image150.wmf"/><Relationship Id="rId4" Type="http://schemas.openxmlformats.org/officeDocument/2006/relationships/oleObject" Target="../embeddings/oleObject182.bin"/></Relationships>
</file>

<file path=ppt/slides/_rels/slide19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9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51.vml"/><Relationship Id="rId5" Type="http://schemas.openxmlformats.org/officeDocument/2006/relationships/image" Target="../media/image151.wmf"/><Relationship Id="rId4" Type="http://schemas.openxmlformats.org/officeDocument/2006/relationships/oleObject" Target="../embeddings/oleObject18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0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2.vml"/><Relationship Id="rId5" Type="http://schemas.openxmlformats.org/officeDocument/2006/relationships/image" Target="../media/image152.wmf"/><Relationship Id="rId4" Type="http://schemas.openxmlformats.org/officeDocument/2006/relationships/oleObject" Target="../embeddings/oleObject184.bin"/></Relationships>
</file>

<file path=ppt/slides/_rels/slide20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1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53.vml"/><Relationship Id="rId5" Type="http://schemas.openxmlformats.org/officeDocument/2006/relationships/image" Target="../media/image153.wmf"/><Relationship Id="rId4" Type="http://schemas.openxmlformats.org/officeDocument/2006/relationships/oleObject" Target="../embeddings/oleObject185.bin"/></Relationships>
</file>

<file path=ppt/slides/_rels/slide20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4.vml"/><Relationship Id="rId5" Type="http://schemas.openxmlformats.org/officeDocument/2006/relationships/image" Target="../media/image154.wmf"/><Relationship Id="rId4" Type="http://schemas.openxmlformats.org/officeDocument/2006/relationships/oleObject" Target="../embeddings/oleObject186.bin"/></Relationships>
</file>

<file path=ppt/slides/_rels/slide20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3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55.vml"/><Relationship Id="rId5" Type="http://schemas.openxmlformats.org/officeDocument/2006/relationships/image" Target="../media/image155.wmf"/><Relationship Id="rId4" Type="http://schemas.openxmlformats.org/officeDocument/2006/relationships/oleObject" Target="../embeddings/oleObject187.bin"/></Relationships>
</file>

<file path=ppt/slides/_rels/slide20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6.vml"/><Relationship Id="rId5" Type="http://schemas.openxmlformats.org/officeDocument/2006/relationships/image" Target="../media/image156.wmf"/><Relationship Id="rId4" Type="http://schemas.openxmlformats.org/officeDocument/2006/relationships/oleObject" Target="../embeddings/oleObject188.bin"/></Relationships>
</file>

<file path=ppt/slides/_rels/slide20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5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57.vml"/><Relationship Id="rId5" Type="http://schemas.openxmlformats.org/officeDocument/2006/relationships/image" Target="../media/image157.wmf"/><Relationship Id="rId4" Type="http://schemas.openxmlformats.org/officeDocument/2006/relationships/oleObject" Target="../embeddings/oleObject189.bin"/></Relationships>
</file>

<file path=ppt/slides/_rels/slide20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8.vml"/><Relationship Id="rId5" Type="http://schemas.openxmlformats.org/officeDocument/2006/relationships/image" Target="../media/image158.wmf"/><Relationship Id="rId4" Type="http://schemas.openxmlformats.org/officeDocument/2006/relationships/oleObject" Target="../embeddings/oleObject190.bin"/></Relationships>
</file>

<file path=ppt/slides/_rels/slide20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7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59.vml"/><Relationship Id="rId5" Type="http://schemas.openxmlformats.org/officeDocument/2006/relationships/image" Target="../media/image159.wmf"/><Relationship Id="rId4" Type="http://schemas.openxmlformats.org/officeDocument/2006/relationships/oleObject" Target="../embeddings/oleObject191.bin"/></Relationships>
</file>

<file path=ppt/slides/_rels/slide20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0.vml"/><Relationship Id="rId5" Type="http://schemas.openxmlformats.org/officeDocument/2006/relationships/image" Target="../media/image160.wmf"/><Relationship Id="rId4" Type="http://schemas.openxmlformats.org/officeDocument/2006/relationships/oleObject" Target="../embeddings/oleObject192.bin"/></Relationships>
</file>

<file path=ppt/slides/_rels/slide20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9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61.vml"/><Relationship Id="rId5" Type="http://schemas.openxmlformats.org/officeDocument/2006/relationships/image" Target="../media/image161.wmf"/><Relationship Id="rId4" Type="http://schemas.openxmlformats.org/officeDocument/2006/relationships/oleObject" Target="../embeddings/oleObject19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0.png"/></Relationships>
</file>

<file path=ppt/slides/_rels/slide2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2.vml"/><Relationship Id="rId5" Type="http://schemas.openxmlformats.org/officeDocument/2006/relationships/image" Target="../media/image162.wmf"/><Relationship Id="rId4" Type="http://schemas.openxmlformats.org/officeDocument/2006/relationships/oleObject" Target="../embeddings/oleObject194.bin"/></Relationships>
</file>

<file path=ppt/slides/_rels/slide2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1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63.vml"/><Relationship Id="rId5" Type="http://schemas.openxmlformats.org/officeDocument/2006/relationships/image" Target="../media/image163.wmf"/><Relationship Id="rId4" Type="http://schemas.openxmlformats.org/officeDocument/2006/relationships/oleObject" Target="../embeddings/oleObject195.bin"/></Relationships>
</file>

<file path=ppt/slides/_rels/slide2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4.vml"/><Relationship Id="rId5" Type="http://schemas.openxmlformats.org/officeDocument/2006/relationships/image" Target="../media/image164.wmf"/><Relationship Id="rId4" Type="http://schemas.openxmlformats.org/officeDocument/2006/relationships/oleObject" Target="../embeddings/oleObject196.bin"/></Relationships>
</file>

<file path=ppt/slides/_rels/slide2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3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65.vml"/><Relationship Id="rId5" Type="http://schemas.openxmlformats.org/officeDocument/2006/relationships/image" Target="../media/image165.wmf"/><Relationship Id="rId4" Type="http://schemas.openxmlformats.org/officeDocument/2006/relationships/oleObject" Target="../embeddings/oleObject197.bin"/></Relationships>
</file>

<file path=ppt/slides/_rels/slide2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6.vml"/><Relationship Id="rId5" Type="http://schemas.openxmlformats.org/officeDocument/2006/relationships/image" Target="../media/image166.wmf"/><Relationship Id="rId4" Type="http://schemas.openxmlformats.org/officeDocument/2006/relationships/oleObject" Target="../embeddings/oleObject198.bin"/></Relationships>
</file>

<file path=ppt/slides/_rels/slide2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5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67.vml"/><Relationship Id="rId5" Type="http://schemas.openxmlformats.org/officeDocument/2006/relationships/image" Target="../media/image167.wmf"/><Relationship Id="rId4" Type="http://schemas.openxmlformats.org/officeDocument/2006/relationships/oleObject" Target="../embeddings/oleObject199.bin"/></Relationships>
</file>

<file path=ppt/slides/_rels/slide2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8.vml"/><Relationship Id="rId5" Type="http://schemas.openxmlformats.org/officeDocument/2006/relationships/image" Target="../media/image168.wmf"/><Relationship Id="rId4" Type="http://schemas.openxmlformats.org/officeDocument/2006/relationships/oleObject" Target="../embeddings/oleObject200.bin"/></Relationships>
</file>

<file path=ppt/slides/_rels/slide2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7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69.vml"/><Relationship Id="rId5" Type="http://schemas.openxmlformats.org/officeDocument/2006/relationships/image" Target="../media/image169.wmf"/><Relationship Id="rId4" Type="http://schemas.openxmlformats.org/officeDocument/2006/relationships/oleObject" Target="../embeddings/oleObject201.bin"/></Relationships>
</file>

<file path=ppt/slides/_rels/slide2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0.vml"/><Relationship Id="rId5" Type="http://schemas.openxmlformats.org/officeDocument/2006/relationships/image" Target="../media/image170.wmf"/><Relationship Id="rId4" Type="http://schemas.openxmlformats.org/officeDocument/2006/relationships/oleObject" Target="../embeddings/oleObject202.bin"/></Relationships>
</file>

<file path=ppt/slides/_rels/slide2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9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71.vml"/><Relationship Id="rId5" Type="http://schemas.openxmlformats.org/officeDocument/2006/relationships/image" Target="../media/image171.wmf"/><Relationship Id="rId4" Type="http://schemas.openxmlformats.org/officeDocument/2006/relationships/oleObject" Target="../embeddings/oleObject20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21.bin"/></Relationships>
</file>

<file path=ppt/slides/_rels/slide2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2.vml"/><Relationship Id="rId5" Type="http://schemas.openxmlformats.org/officeDocument/2006/relationships/image" Target="../media/image172.wmf"/><Relationship Id="rId4" Type="http://schemas.openxmlformats.org/officeDocument/2006/relationships/oleObject" Target="../embeddings/oleObject204.bin"/></Relationships>
</file>

<file path=ppt/slides/_rels/slide2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1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73.vml"/><Relationship Id="rId5" Type="http://schemas.openxmlformats.org/officeDocument/2006/relationships/image" Target="../media/image173.wmf"/><Relationship Id="rId4" Type="http://schemas.openxmlformats.org/officeDocument/2006/relationships/oleObject" Target="../embeddings/oleObject205.bin"/></Relationships>
</file>

<file path=ppt/slides/_rels/slide2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4.vml"/><Relationship Id="rId5" Type="http://schemas.openxmlformats.org/officeDocument/2006/relationships/image" Target="../media/image174.wmf"/><Relationship Id="rId4" Type="http://schemas.openxmlformats.org/officeDocument/2006/relationships/oleObject" Target="../embeddings/oleObject206.bin"/></Relationships>
</file>

<file path=ppt/slides/_rels/slide2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3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75.vml"/><Relationship Id="rId5" Type="http://schemas.openxmlformats.org/officeDocument/2006/relationships/image" Target="../media/image175.wmf"/><Relationship Id="rId4" Type="http://schemas.openxmlformats.org/officeDocument/2006/relationships/oleObject" Target="../embeddings/oleObject207.bin"/></Relationships>
</file>

<file path=ppt/slides/_rels/slide2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6.vml"/><Relationship Id="rId5" Type="http://schemas.openxmlformats.org/officeDocument/2006/relationships/image" Target="../media/image176.wmf"/><Relationship Id="rId4" Type="http://schemas.openxmlformats.org/officeDocument/2006/relationships/oleObject" Target="../embeddings/oleObject208.bin"/></Relationships>
</file>

<file path=ppt/slides/_rels/slide2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5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77.vml"/><Relationship Id="rId5" Type="http://schemas.openxmlformats.org/officeDocument/2006/relationships/image" Target="../media/image177.wmf"/><Relationship Id="rId4" Type="http://schemas.openxmlformats.org/officeDocument/2006/relationships/oleObject" Target="../embeddings/oleObject209.bin"/></Relationships>
</file>

<file path=ppt/slides/_rels/slide2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8.vml"/><Relationship Id="rId5" Type="http://schemas.openxmlformats.org/officeDocument/2006/relationships/image" Target="../media/image178.wmf"/><Relationship Id="rId4" Type="http://schemas.openxmlformats.org/officeDocument/2006/relationships/oleObject" Target="../embeddings/oleObject210.bin"/></Relationships>
</file>

<file path=ppt/slides/_rels/slide2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7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79.vml"/><Relationship Id="rId5" Type="http://schemas.openxmlformats.org/officeDocument/2006/relationships/image" Target="../media/image179.wmf"/><Relationship Id="rId4" Type="http://schemas.openxmlformats.org/officeDocument/2006/relationships/oleObject" Target="../embeddings/oleObject211.bin"/></Relationships>
</file>

<file path=ppt/slides/_rels/slide2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0.vml"/><Relationship Id="rId5" Type="http://schemas.openxmlformats.org/officeDocument/2006/relationships/image" Target="../media/image180.wmf"/><Relationship Id="rId4" Type="http://schemas.openxmlformats.org/officeDocument/2006/relationships/oleObject" Target="../embeddings/oleObject212.bin"/></Relationships>
</file>

<file path=ppt/slides/_rels/slide2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9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81.vml"/><Relationship Id="rId5" Type="http://schemas.openxmlformats.org/officeDocument/2006/relationships/image" Target="../media/image181.wmf"/><Relationship Id="rId4" Type="http://schemas.openxmlformats.org/officeDocument/2006/relationships/oleObject" Target="../embeddings/oleObject213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0.png"/></Relationships>
</file>

<file path=ppt/slides/_rels/slide2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2.vml"/><Relationship Id="rId5" Type="http://schemas.openxmlformats.org/officeDocument/2006/relationships/image" Target="../media/image182.wmf"/><Relationship Id="rId4" Type="http://schemas.openxmlformats.org/officeDocument/2006/relationships/oleObject" Target="../embeddings/oleObject214.bin"/></Relationships>
</file>

<file path=ppt/slides/_rels/slide2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1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83.vml"/><Relationship Id="rId5" Type="http://schemas.openxmlformats.org/officeDocument/2006/relationships/image" Target="../media/image183.wmf"/><Relationship Id="rId4" Type="http://schemas.openxmlformats.org/officeDocument/2006/relationships/oleObject" Target="../embeddings/oleObject215.bin"/></Relationships>
</file>

<file path=ppt/slides/_rels/slide2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4.vml"/><Relationship Id="rId5" Type="http://schemas.openxmlformats.org/officeDocument/2006/relationships/image" Target="../media/image184.wmf"/><Relationship Id="rId4" Type="http://schemas.openxmlformats.org/officeDocument/2006/relationships/oleObject" Target="../embeddings/oleObject216.bin"/></Relationships>
</file>

<file path=ppt/slides/_rels/slide2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3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85.vml"/><Relationship Id="rId5" Type="http://schemas.openxmlformats.org/officeDocument/2006/relationships/image" Target="../media/image185.wmf"/><Relationship Id="rId4" Type="http://schemas.openxmlformats.org/officeDocument/2006/relationships/oleObject" Target="../embeddings/oleObject217.bin"/></Relationships>
</file>

<file path=ppt/slides/_rels/slide2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6.vml"/><Relationship Id="rId5" Type="http://schemas.openxmlformats.org/officeDocument/2006/relationships/image" Target="../media/image186.wmf"/><Relationship Id="rId4" Type="http://schemas.openxmlformats.org/officeDocument/2006/relationships/oleObject" Target="../embeddings/oleObject218.bin"/></Relationships>
</file>

<file path=ppt/slides/_rels/slide2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5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87.vml"/><Relationship Id="rId5" Type="http://schemas.openxmlformats.org/officeDocument/2006/relationships/image" Target="../media/image187.wmf"/><Relationship Id="rId4" Type="http://schemas.openxmlformats.org/officeDocument/2006/relationships/oleObject" Target="../embeddings/oleObject219.bin"/></Relationships>
</file>

<file path=ppt/slides/_rels/slide2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8.vml"/><Relationship Id="rId5" Type="http://schemas.openxmlformats.org/officeDocument/2006/relationships/image" Target="../media/image188.wmf"/><Relationship Id="rId4" Type="http://schemas.openxmlformats.org/officeDocument/2006/relationships/oleObject" Target="../embeddings/oleObject220.bin"/></Relationships>
</file>

<file path=ppt/slides/_rels/slide2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7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89.vml"/><Relationship Id="rId5" Type="http://schemas.openxmlformats.org/officeDocument/2006/relationships/image" Target="../media/image189.wmf"/><Relationship Id="rId4" Type="http://schemas.openxmlformats.org/officeDocument/2006/relationships/oleObject" Target="../embeddings/oleObject221.bin"/></Relationships>
</file>

<file path=ppt/slides/_rels/slide2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0.vml"/><Relationship Id="rId5" Type="http://schemas.openxmlformats.org/officeDocument/2006/relationships/image" Target="../media/image190.wmf"/><Relationship Id="rId4" Type="http://schemas.openxmlformats.org/officeDocument/2006/relationships/oleObject" Target="../embeddings/oleObject222.bin"/></Relationships>
</file>

<file path=ppt/slides/_rels/slide2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23.bin"/></Relationships>
</file>

<file path=ppt/slides/_rels/slide2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1.vml"/><Relationship Id="rId5" Type="http://schemas.openxmlformats.org/officeDocument/2006/relationships/image" Target="../media/image191.wmf"/><Relationship Id="rId4" Type="http://schemas.openxmlformats.org/officeDocument/2006/relationships/oleObject" Target="../embeddings/oleObject223.bin"/></Relationships>
</file>

<file path=ppt/slides/_rels/slide2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1.xml"/><Relationship Id="rId1" Type="http://schemas.openxmlformats.org/officeDocument/2006/relationships/slideLayout" Target="../slideLayouts/slideLayout6.xml"/></Relationships>
</file>

<file path=ppt/slides/_rels/slide2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2.vml"/><Relationship Id="rId5" Type="http://schemas.openxmlformats.org/officeDocument/2006/relationships/image" Target="../media/image192.wmf"/><Relationship Id="rId4" Type="http://schemas.openxmlformats.org/officeDocument/2006/relationships/oleObject" Target="../embeddings/oleObject224.bin"/></Relationships>
</file>

<file path=ppt/slides/_rels/slide2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3.xml"/><Relationship Id="rId1" Type="http://schemas.openxmlformats.org/officeDocument/2006/relationships/slideLayout" Target="../slideLayouts/slideLayout6.xml"/></Relationships>
</file>

<file path=ppt/slides/_rels/slide2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3.vml"/><Relationship Id="rId5" Type="http://schemas.openxmlformats.org/officeDocument/2006/relationships/image" Target="../media/image193.wmf"/><Relationship Id="rId4" Type="http://schemas.openxmlformats.org/officeDocument/2006/relationships/oleObject" Target="../embeddings/oleObject225.bin"/></Relationships>
</file>

<file path=ppt/slides/_rels/slide2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5.xml"/><Relationship Id="rId1" Type="http://schemas.openxmlformats.org/officeDocument/2006/relationships/slideLayout" Target="../slideLayouts/slideLayout6.xml"/></Relationships>
</file>

<file path=ppt/slides/_rels/slide2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4.vml"/><Relationship Id="rId5" Type="http://schemas.openxmlformats.org/officeDocument/2006/relationships/image" Target="../media/image194.wmf"/><Relationship Id="rId4" Type="http://schemas.openxmlformats.org/officeDocument/2006/relationships/oleObject" Target="../embeddings/oleObject226.bin"/></Relationships>
</file>

<file path=ppt/slides/_rels/slide2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7.xml"/><Relationship Id="rId1" Type="http://schemas.openxmlformats.org/officeDocument/2006/relationships/slideLayout" Target="../slideLayouts/slideLayout6.xml"/></Relationships>
</file>

<file path=ppt/slides/_rels/slide2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8.xml"/><Relationship Id="rId7" Type="http://schemas.openxmlformats.org/officeDocument/2006/relationships/image" Target="../media/image19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5.vml"/><Relationship Id="rId6" Type="http://schemas.openxmlformats.org/officeDocument/2006/relationships/oleObject" Target="../embeddings/oleObject228.bin"/><Relationship Id="rId5" Type="http://schemas.openxmlformats.org/officeDocument/2006/relationships/image" Target="../media/image195.wmf"/><Relationship Id="rId4" Type="http://schemas.openxmlformats.org/officeDocument/2006/relationships/oleObject" Target="../embeddings/oleObject227.bin"/></Relationships>
</file>

<file path=ppt/slides/_rels/slide2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9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0.png"/></Relationships>
</file>

<file path=ppt/slides/_rels/slide2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0.xml"/><Relationship Id="rId1" Type="http://schemas.openxmlformats.org/officeDocument/2006/relationships/slideLayout" Target="../slideLayouts/slideLayout6.xml"/></Relationships>
</file>

<file path=ppt/slides/_rels/slide2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1.xml"/><Relationship Id="rId1" Type="http://schemas.openxmlformats.org/officeDocument/2006/relationships/slideLayout" Target="../slideLayouts/slideLayout6.xml"/></Relationships>
</file>

<file path=ppt/slides/_rels/slide2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2.xml"/><Relationship Id="rId1" Type="http://schemas.openxmlformats.org/officeDocument/2006/relationships/slideLayout" Target="../slideLayouts/slideLayout6.xml"/></Relationships>
</file>

<file path=ppt/slides/_rels/slide2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6.vml"/><Relationship Id="rId5" Type="http://schemas.openxmlformats.org/officeDocument/2006/relationships/image" Target="../media/image197.wmf"/><Relationship Id="rId4" Type="http://schemas.openxmlformats.org/officeDocument/2006/relationships/oleObject" Target="../embeddings/oleObject229.bin"/></Relationships>
</file>

<file path=ppt/slides/_rels/slide2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4.xml"/><Relationship Id="rId1" Type="http://schemas.openxmlformats.org/officeDocument/2006/relationships/slideLayout" Target="../slideLayouts/slideLayout6.xml"/></Relationships>
</file>

<file path=ppt/slides/_rels/slide2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5.xml"/><Relationship Id="rId1" Type="http://schemas.openxmlformats.org/officeDocument/2006/relationships/slideLayout" Target="../slideLayouts/slideLayout6.xml"/></Relationships>
</file>

<file path=ppt/slides/_rels/slide2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7.vml"/><Relationship Id="rId5" Type="http://schemas.openxmlformats.org/officeDocument/2006/relationships/image" Target="../media/image198.wmf"/><Relationship Id="rId4" Type="http://schemas.openxmlformats.org/officeDocument/2006/relationships/oleObject" Target="../embeddings/oleObject230.bin"/></Relationships>
</file>

<file path=ppt/slides/_rels/slide2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7.xml"/><Relationship Id="rId1" Type="http://schemas.openxmlformats.org/officeDocument/2006/relationships/slideLayout" Target="../slideLayouts/slideLayout6.xml"/></Relationships>
</file>

<file path=ppt/slides/_rels/slide2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8.vml"/><Relationship Id="rId5" Type="http://schemas.openxmlformats.org/officeDocument/2006/relationships/image" Target="../media/image199.wmf"/><Relationship Id="rId4" Type="http://schemas.openxmlformats.org/officeDocument/2006/relationships/oleObject" Target="../embeddings/oleObject231.bin"/></Relationships>
</file>

<file path=ppt/slides/_rels/slide2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9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25.bin"/></Relationships>
</file>

<file path=ppt/slides/_rels/slide2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9.vml"/><Relationship Id="rId5" Type="http://schemas.openxmlformats.org/officeDocument/2006/relationships/image" Target="../media/image200.wmf"/><Relationship Id="rId4" Type="http://schemas.openxmlformats.org/officeDocument/2006/relationships/oleObject" Target="../embeddings/oleObject232.bin"/></Relationships>
</file>

<file path=ppt/slides/_rels/slide2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1.xml"/><Relationship Id="rId1" Type="http://schemas.openxmlformats.org/officeDocument/2006/relationships/slideLayout" Target="../slideLayouts/slideLayout6.xml"/></Relationships>
</file>

<file path=ppt/slides/_rels/slide2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0.vml"/><Relationship Id="rId5" Type="http://schemas.openxmlformats.org/officeDocument/2006/relationships/image" Target="../media/image201.wmf"/><Relationship Id="rId4" Type="http://schemas.openxmlformats.org/officeDocument/2006/relationships/oleObject" Target="../embeddings/oleObject233.bin"/></Relationships>
</file>

<file path=ppt/slides/_rels/slide2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3.xml"/><Relationship Id="rId1" Type="http://schemas.openxmlformats.org/officeDocument/2006/relationships/slideLayout" Target="../slideLayouts/slideLayout6.xml"/></Relationships>
</file>

<file path=ppt/slides/_rels/slide2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1.vml"/><Relationship Id="rId5" Type="http://schemas.openxmlformats.org/officeDocument/2006/relationships/image" Target="../media/image202.wmf"/><Relationship Id="rId4" Type="http://schemas.openxmlformats.org/officeDocument/2006/relationships/oleObject" Target="../embeddings/oleObject234.bin"/></Relationships>
</file>

<file path=ppt/slides/_rels/slide2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5.xml"/><Relationship Id="rId1" Type="http://schemas.openxmlformats.org/officeDocument/2006/relationships/slideLayout" Target="../slideLayouts/slideLayout6.xml"/></Relationships>
</file>

<file path=ppt/slides/_rels/slide2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2.vml"/><Relationship Id="rId5" Type="http://schemas.openxmlformats.org/officeDocument/2006/relationships/image" Target="../media/image203.wmf"/><Relationship Id="rId4" Type="http://schemas.openxmlformats.org/officeDocument/2006/relationships/oleObject" Target="../embeddings/oleObject235.bin"/></Relationships>
</file>

<file path=ppt/slides/_rels/slide2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3.vml"/><Relationship Id="rId5" Type="http://schemas.openxmlformats.org/officeDocument/2006/relationships/image" Target="../media/image204.wmf"/><Relationship Id="rId4" Type="http://schemas.openxmlformats.org/officeDocument/2006/relationships/oleObject" Target="../embeddings/oleObject236.bin"/></Relationships>
</file>

<file path=ppt/slides/_rels/slide2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4.vml"/><Relationship Id="rId5" Type="http://schemas.openxmlformats.org/officeDocument/2006/relationships/image" Target="../media/image205.wmf"/><Relationship Id="rId4" Type="http://schemas.openxmlformats.org/officeDocument/2006/relationships/oleObject" Target="../embeddings/oleObject237.bin"/></Relationships>
</file>

<file path=ppt/slides/_rels/slide2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5.vml"/><Relationship Id="rId5" Type="http://schemas.openxmlformats.org/officeDocument/2006/relationships/image" Target="../media/image206.wmf"/><Relationship Id="rId4" Type="http://schemas.openxmlformats.org/officeDocument/2006/relationships/oleObject" Target="../embeddings/oleObject238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20.png"/></Relationships>
</file>

<file path=ppt/slides/_rels/slide2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6.vml"/><Relationship Id="rId5" Type="http://schemas.openxmlformats.org/officeDocument/2006/relationships/image" Target="../media/image207.wmf"/><Relationship Id="rId4" Type="http://schemas.openxmlformats.org/officeDocument/2006/relationships/oleObject" Target="../embeddings/oleObject239.bin"/></Relationships>
</file>

<file path=ppt/slides/_rels/slide2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7.vml"/><Relationship Id="rId5" Type="http://schemas.openxmlformats.org/officeDocument/2006/relationships/image" Target="../media/image208.wmf"/><Relationship Id="rId4" Type="http://schemas.openxmlformats.org/officeDocument/2006/relationships/oleObject" Target="../embeddings/oleObject240.bin"/></Relationships>
</file>

<file path=ppt/slides/_rels/slide2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8.vml"/><Relationship Id="rId5" Type="http://schemas.openxmlformats.org/officeDocument/2006/relationships/image" Target="../media/image209.wmf"/><Relationship Id="rId4" Type="http://schemas.openxmlformats.org/officeDocument/2006/relationships/oleObject" Target="../embeddings/oleObject241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27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3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29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30.png"/><Relationship Id="rId5" Type="http://schemas.openxmlformats.org/officeDocument/2006/relationships/image" Target="../media/image29.wmf"/><Relationship Id="rId4" Type="http://schemas.openxmlformats.org/officeDocument/2006/relationships/oleObject" Target="../embeddings/oleObject30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31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30.png"/><Relationship Id="rId5" Type="http://schemas.openxmlformats.org/officeDocument/2006/relationships/image" Target="../media/image32.wmf"/><Relationship Id="rId4" Type="http://schemas.openxmlformats.org/officeDocument/2006/relationships/oleObject" Target="../embeddings/oleObject32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33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30.png"/><Relationship Id="rId5" Type="http://schemas.openxmlformats.org/officeDocument/2006/relationships/image" Target="../media/image34.wmf"/><Relationship Id="rId4" Type="http://schemas.openxmlformats.org/officeDocument/2006/relationships/oleObject" Target="../embeddings/oleObject34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35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30.png"/><Relationship Id="rId5" Type="http://schemas.openxmlformats.org/officeDocument/2006/relationships/image" Target="../media/image36.wmf"/><Relationship Id="rId4" Type="http://schemas.openxmlformats.org/officeDocument/2006/relationships/oleObject" Target="../embeddings/oleObject36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37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30.png"/><Relationship Id="rId5" Type="http://schemas.openxmlformats.org/officeDocument/2006/relationships/image" Target="../media/image38.wmf"/><Relationship Id="rId4" Type="http://schemas.openxmlformats.org/officeDocument/2006/relationships/oleObject" Target="../embeddings/oleObject38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4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39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39.wmf"/><Relationship Id="rId4" Type="http://schemas.openxmlformats.org/officeDocument/2006/relationships/oleObject" Target="../embeddings/oleObject40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0.vml"/><Relationship Id="rId5" Type="http://schemas.openxmlformats.org/officeDocument/2006/relationships/image" Target="../media/image40.wmf"/><Relationship Id="rId4" Type="http://schemas.openxmlformats.org/officeDocument/2006/relationships/oleObject" Target="../embeddings/oleObject41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1.vml"/><Relationship Id="rId5" Type="http://schemas.openxmlformats.org/officeDocument/2006/relationships/image" Target="../media/image41.wmf"/><Relationship Id="rId4" Type="http://schemas.openxmlformats.org/officeDocument/2006/relationships/oleObject" Target="../embeddings/oleObject42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2.vml"/><Relationship Id="rId5" Type="http://schemas.openxmlformats.org/officeDocument/2006/relationships/image" Target="../media/image42.wmf"/><Relationship Id="rId4" Type="http://schemas.openxmlformats.org/officeDocument/2006/relationships/oleObject" Target="../embeddings/oleObject43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3.vml"/><Relationship Id="rId5" Type="http://schemas.openxmlformats.org/officeDocument/2006/relationships/image" Target="../media/image43.wmf"/><Relationship Id="rId4" Type="http://schemas.openxmlformats.org/officeDocument/2006/relationships/oleObject" Target="../embeddings/oleObject44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4.vml"/><Relationship Id="rId5" Type="http://schemas.openxmlformats.org/officeDocument/2006/relationships/image" Target="../media/image44.wmf"/><Relationship Id="rId4" Type="http://schemas.openxmlformats.org/officeDocument/2006/relationships/oleObject" Target="../embeddings/oleObject45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5.vml"/><Relationship Id="rId5" Type="http://schemas.openxmlformats.org/officeDocument/2006/relationships/image" Target="../media/image45.wmf"/><Relationship Id="rId4" Type="http://schemas.openxmlformats.org/officeDocument/2006/relationships/oleObject" Target="../embeddings/oleObject46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6.vml"/><Relationship Id="rId5" Type="http://schemas.openxmlformats.org/officeDocument/2006/relationships/image" Target="../media/image44.wmf"/><Relationship Id="rId4" Type="http://schemas.openxmlformats.org/officeDocument/2006/relationships/oleObject" Target="../embeddings/oleObject47.bin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5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7.vml"/><Relationship Id="rId5" Type="http://schemas.openxmlformats.org/officeDocument/2006/relationships/image" Target="../media/image46.wmf"/><Relationship Id="rId4" Type="http://schemas.openxmlformats.org/officeDocument/2006/relationships/oleObject" Target="../embeddings/oleObject48.bin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8.vml"/><Relationship Id="rId5" Type="http://schemas.openxmlformats.org/officeDocument/2006/relationships/image" Target="../media/image47.wmf"/><Relationship Id="rId4" Type="http://schemas.openxmlformats.org/officeDocument/2006/relationships/oleObject" Target="../embeddings/oleObject49.bin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9.vml"/><Relationship Id="rId5" Type="http://schemas.openxmlformats.org/officeDocument/2006/relationships/image" Target="../media/image48.wmf"/><Relationship Id="rId4" Type="http://schemas.openxmlformats.org/officeDocument/2006/relationships/oleObject" Target="../embeddings/oleObject50.bin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0.vml"/><Relationship Id="rId5" Type="http://schemas.openxmlformats.org/officeDocument/2006/relationships/image" Target="../media/image49.wmf"/><Relationship Id="rId4" Type="http://schemas.openxmlformats.org/officeDocument/2006/relationships/oleObject" Target="../embeddings/oleObject51.bin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1.vml"/><Relationship Id="rId5" Type="http://schemas.openxmlformats.org/officeDocument/2006/relationships/image" Target="../media/image50.wmf"/><Relationship Id="rId4" Type="http://schemas.openxmlformats.org/officeDocument/2006/relationships/oleObject" Target="../embeddings/oleObject52.bin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6.bin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2.vml"/><Relationship Id="rId5" Type="http://schemas.openxmlformats.org/officeDocument/2006/relationships/image" Target="../media/image51.wmf"/><Relationship Id="rId4" Type="http://schemas.openxmlformats.org/officeDocument/2006/relationships/oleObject" Target="../embeddings/oleObject53.bin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3.vml"/><Relationship Id="rId5" Type="http://schemas.openxmlformats.org/officeDocument/2006/relationships/image" Target="../media/image52.wmf"/><Relationship Id="rId4" Type="http://schemas.openxmlformats.org/officeDocument/2006/relationships/oleObject" Target="../embeddings/oleObject54.bin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4.vml"/><Relationship Id="rId5" Type="http://schemas.openxmlformats.org/officeDocument/2006/relationships/image" Target="../media/image53.wmf"/><Relationship Id="rId4" Type="http://schemas.openxmlformats.org/officeDocument/2006/relationships/oleObject" Target="../embeddings/oleObject55.bin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7" Type="http://schemas.openxmlformats.org/officeDocument/2006/relationships/image" Target="../media/image55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5.vml"/><Relationship Id="rId6" Type="http://schemas.openxmlformats.org/officeDocument/2006/relationships/oleObject" Target="../embeddings/oleObject57.bin"/><Relationship Id="rId5" Type="http://schemas.openxmlformats.org/officeDocument/2006/relationships/image" Target="../media/image54.wmf"/><Relationship Id="rId4" Type="http://schemas.openxmlformats.org/officeDocument/2006/relationships/oleObject" Target="../embeddings/oleObject56.bin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7.bin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7" Type="http://schemas.openxmlformats.org/officeDocument/2006/relationships/image" Target="../media/image5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6.vml"/><Relationship Id="rId6" Type="http://schemas.openxmlformats.org/officeDocument/2006/relationships/oleObject" Target="../embeddings/oleObject59.bin"/><Relationship Id="rId5" Type="http://schemas.openxmlformats.org/officeDocument/2006/relationships/image" Target="../media/image54.wmf"/><Relationship Id="rId4" Type="http://schemas.openxmlformats.org/officeDocument/2006/relationships/oleObject" Target="../embeddings/oleObject58.bin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7" Type="http://schemas.openxmlformats.org/officeDocument/2006/relationships/image" Target="../media/image5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7.vml"/><Relationship Id="rId6" Type="http://schemas.openxmlformats.org/officeDocument/2006/relationships/oleObject" Target="../embeddings/oleObject61.bin"/><Relationship Id="rId5" Type="http://schemas.openxmlformats.org/officeDocument/2006/relationships/image" Target="../media/image54.wmf"/><Relationship Id="rId4" Type="http://schemas.openxmlformats.org/officeDocument/2006/relationships/oleObject" Target="../embeddings/oleObject60.bin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8.vml"/><Relationship Id="rId5" Type="http://schemas.openxmlformats.org/officeDocument/2006/relationships/image" Target="../media/image58.wmf"/><Relationship Id="rId4" Type="http://schemas.openxmlformats.org/officeDocument/2006/relationships/oleObject" Target="../embeddings/oleObject62.bin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9.vml"/><Relationship Id="rId5" Type="http://schemas.openxmlformats.org/officeDocument/2006/relationships/image" Target="../media/image59.wmf"/><Relationship Id="rId4" Type="http://schemas.openxmlformats.org/officeDocument/2006/relationships/oleObject" Target="../embeddings/oleObject63.bin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0.vml"/><Relationship Id="rId5" Type="http://schemas.openxmlformats.org/officeDocument/2006/relationships/image" Target="../media/image60.wmf"/><Relationship Id="rId4" Type="http://schemas.openxmlformats.org/officeDocument/2006/relationships/oleObject" Target="../embeddings/oleObject64.bin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1.vml"/><Relationship Id="rId5" Type="http://schemas.openxmlformats.org/officeDocument/2006/relationships/image" Target="../media/image62.wmf"/><Relationship Id="rId4" Type="http://schemas.openxmlformats.org/officeDocument/2006/relationships/oleObject" Target="../embeddings/oleObject6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8.bin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2.vml"/><Relationship Id="rId6" Type="http://schemas.openxmlformats.org/officeDocument/2006/relationships/image" Target="../media/image63.emf"/><Relationship Id="rId5" Type="http://schemas.openxmlformats.org/officeDocument/2006/relationships/image" Target="../media/image54.wmf"/><Relationship Id="rId4" Type="http://schemas.openxmlformats.org/officeDocument/2006/relationships/oleObject" Target="../embeddings/oleObject66.bin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3.vml"/><Relationship Id="rId5" Type="http://schemas.openxmlformats.org/officeDocument/2006/relationships/image" Target="../media/image64.wmf"/><Relationship Id="rId4" Type="http://schemas.openxmlformats.org/officeDocument/2006/relationships/oleObject" Target="../embeddings/oleObject67.bin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4.vml"/><Relationship Id="rId6" Type="http://schemas.openxmlformats.org/officeDocument/2006/relationships/image" Target="../media/image65.emf"/><Relationship Id="rId5" Type="http://schemas.openxmlformats.org/officeDocument/2006/relationships/image" Target="../media/image54.wmf"/><Relationship Id="rId4" Type="http://schemas.openxmlformats.org/officeDocument/2006/relationships/oleObject" Target="../embeddings/oleObject68.bin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5.vml"/><Relationship Id="rId5" Type="http://schemas.openxmlformats.org/officeDocument/2006/relationships/image" Target="../media/image54.wmf"/><Relationship Id="rId4" Type="http://schemas.openxmlformats.org/officeDocument/2006/relationships/oleObject" Target="../embeddings/oleObject69.bin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9.bin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6.vml"/><Relationship Id="rId5" Type="http://schemas.openxmlformats.org/officeDocument/2006/relationships/image" Target="../media/image54.wmf"/><Relationship Id="rId4" Type="http://schemas.openxmlformats.org/officeDocument/2006/relationships/oleObject" Target="../embeddings/oleObject70.bin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7.vml"/><Relationship Id="rId5" Type="http://schemas.openxmlformats.org/officeDocument/2006/relationships/image" Target="../media/image54.wmf"/><Relationship Id="rId4" Type="http://schemas.openxmlformats.org/officeDocument/2006/relationships/oleObject" Target="../embeddings/oleObject71.bin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3.xml"/><Relationship Id="rId7" Type="http://schemas.openxmlformats.org/officeDocument/2006/relationships/image" Target="../media/image6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8.vml"/><Relationship Id="rId6" Type="http://schemas.openxmlformats.org/officeDocument/2006/relationships/oleObject" Target="../embeddings/oleObject73.bin"/><Relationship Id="rId5" Type="http://schemas.openxmlformats.org/officeDocument/2006/relationships/image" Target="../media/image66.wmf"/><Relationship Id="rId4" Type="http://schemas.openxmlformats.org/officeDocument/2006/relationships/oleObject" Target="../embeddings/oleObject72.bin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4.xml"/><Relationship Id="rId7" Type="http://schemas.openxmlformats.org/officeDocument/2006/relationships/image" Target="../media/image68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9.vml"/><Relationship Id="rId6" Type="http://schemas.openxmlformats.org/officeDocument/2006/relationships/oleObject" Target="../embeddings/oleObject75.bin"/><Relationship Id="rId5" Type="http://schemas.openxmlformats.org/officeDocument/2006/relationships/image" Target="../media/image54.wmf"/><Relationship Id="rId4" Type="http://schemas.openxmlformats.org/officeDocument/2006/relationships/oleObject" Target="../embeddings/oleObject74.bin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0.vml"/><Relationship Id="rId5" Type="http://schemas.openxmlformats.org/officeDocument/2006/relationships/image" Target="../media/image69.wmf"/><Relationship Id="rId4" Type="http://schemas.openxmlformats.org/officeDocument/2006/relationships/oleObject" Target="../embeddings/oleObject76.bin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6.xml"/><Relationship Id="rId7" Type="http://schemas.openxmlformats.org/officeDocument/2006/relationships/image" Target="../media/image7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1.vml"/><Relationship Id="rId6" Type="http://schemas.openxmlformats.org/officeDocument/2006/relationships/oleObject" Target="../embeddings/oleObject78.bin"/><Relationship Id="rId5" Type="http://schemas.openxmlformats.org/officeDocument/2006/relationships/image" Target="../media/image54.wmf"/><Relationship Id="rId4" Type="http://schemas.openxmlformats.org/officeDocument/2006/relationships/oleObject" Target="../embeddings/oleObject77.bin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2.vml"/><Relationship Id="rId5" Type="http://schemas.openxmlformats.org/officeDocument/2006/relationships/image" Target="../media/image71.wmf"/><Relationship Id="rId4" Type="http://schemas.openxmlformats.org/officeDocument/2006/relationships/oleObject" Target="../embeddings/oleObject79.bin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8.xml"/><Relationship Id="rId7" Type="http://schemas.openxmlformats.org/officeDocument/2006/relationships/image" Target="../media/image7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3.vml"/><Relationship Id="rId6" Type="http://schemas.openxmlformats.org/officeDocument/2006/relationships/oleObject" Target="../embeddings/oleObject81.bin"/><Relationship Id="rId5" Type="http://schemas.openxmlformats.org/officeDocument/2006/relationships/image" Target="../media/image54.wmf"/><Relationship Id="rId4" Type="http://schemas.openxmlformats.org/officeDocument/2006/relationships/oleObject" Target="../embeddings/oleObject80.bin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4.vml"/><Relationship Id="rId5" Type="http://schemas.openxmlformats.org/officeDocument/2006/relationships/image" Target="../media/image73.wmf"/><Relationship Id="rId4" Type="http://schemas.openxmlformats.org/officeDocument/2006/relationships/oleObject" Target="../embeddings/oleObject8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9185" y="2471508"/>
            <a:ext cx="9144000" cy="16557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Rigorous Definition of </a:t>
            </a:r>
            <a:endParaRPr lang="en-US" sz="4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145434"/>
              </p:ext>
            </p:extLst>
          </p:nvPr>
        </p:nvGraphicFramePr>
        <p:xfrm>
          <a:off x="5055125" y="3463104"/>
          <a:ext cx="1932119" cy="664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" name="Equation" r:id="rId4" imgW="812520" imgH="279360" progId="Equation.DSMT4">
                  <p:embed/>
                </p:oleObj>
              </mc:Choice>
              <mc:Fallback>
                <p:oleObj name="Equation" r:id="rId4" imgW="81252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55125" y="3463104"/>
                        <a:ext cx="1932119" cy="6641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750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0516850"/>
              </p:ext>
            </p:extLst>
          </p:nvPr>
        </p:nvGraphicFramePr>
        <p:xfrm>
          <a:off x="3709699" y="2918172"/>
          <a:ext cx="4751387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49" name="Equation" r:id="rId4" imgW="2019240" imgH="253800" progId="Equation.DSMT4">
                  <p:embed/>
                </p:oleObj>
              </mc:Choice>
              <mc:Fallback>
                <p:oleObj name="Equation" r:id="rId4" imgW="2019240" imgH="25380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09699" y="2918172"/>
                        <a:ext cx="4751387" cy="598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151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6146800" y="3352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08"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46800" y="33528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6367402"/>
              </p:ext>
            </p:extLst>
          </p:nvPr>
        </p:nvGraphicFramePr>
        <p:xfrm>
          <a:off x="4709670" y="2574925"/>
          <a:ext cx="3064759" cy="155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09" name="Equation" r:id="rId6" imgW="825480" imgH="419040" progId="Equation.DSMT4">
                  <p:embed/>
                </p:oleObj>
              </mc:Choice>
              <mc:Fallback>
                <p:oleObj name="Equation" r:id="rId6" imgW="825480" imgH="41904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09670" y="2574925"/>
                        <a:ext cx="3064759" cy="155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353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3258" y="2133600"/>
            <a:ext cx="6781217" cy="1325563"/>
          </a:xfrm>
        </p:spPr>
        <p:txBody>
          <a:bodyPr/>
          <a:lstStyle/>
          <a:p>
            <a:r>
              <a:rPr lang="en-US" dirty="0" smtClean="0"/>
              <a:t>What is the derivative of        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4699511"/>
              </p:ext>
            </p:extLst>
          </p:nvPr>
        </p:nvGraphicFramePr>
        <p:xfrm>
          <a:off x="3973513" y="3327400"/>
          <a:ext cx="4941887" cy="1347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30" name="Equation" r:id="rId4" imgW="1866600" imgH="507960" progId="Equation.DSMT4">
                  <p:embed/>
                </p:oleObj>
              </mc:Choice>
              <mc:Fallback>
                <p:oleObj name="Equation" r:id="rId4" imgW="1866600" imgH="50796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73513" y="3327400"/>
                        <a:ext cx="4941887" cy="1347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410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6146800" y="3352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54"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46800" y="33528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5516786"/>
              </p:ext>
            </p:extLst>
          </p:nvPr>
        </p:nvGraphicFramePr>
        <p:xfrm>
          <a:off x="5083064" y="2987675"/>
          <a:ext cx="2279871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55" name="Equation" r:id="rId6" imgW="342720" imgH="139680" progId="Equation.DSMT4">
                  <p:embed/>
                </p:oleObj>
              </mc:Choice>
              <mc:Fallback>
                <p:oleObj name="Equation" r:id="rId6" imgW="342720" imgH="13968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83064" y="2987675"/>
                        <a:ext cx="2279871" cy="928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279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6108" y="2076450"/>
            <a:ext cx="7124117" cy="1325563"/>
          </a:xfrm>
        </p:spPr>
        <p:txBody>
          <a:bodyPr/>
          <a:lstStyle/>
          <a:p>
            <a:r>
              <a:rPr lang="en-US" dirty="0" smtClean="0"/>
              <a:t>What is the derivative of        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0886806"/>
              </p:ext>
            </p:extLst>
          </p:nvPr>
        </p:nvGraphicFramePr>
        <p:xfrm>
          <a:off x="3763963" y="3402013"/>
          <a:ext cx="5076825" cy="1347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78" name="Equation" r:id="rId4" imgW="1917360" imgH="507960" progId="Equation.DSMT4">
                  <p:embed/>
                </p:oleObj>
              </mc:Choice>
              <mc:Fallback>
                <p:oleObj name="Equation" r:id="rId4" imgW="1917360" imgH="50796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63963" y="3402013"/>
                        <a:ext cx="5076825" cy="1347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072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6146800" y="3352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02"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46800" y="33528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390067"/>
              </p:ext>
            </p:extLst>
          </p:nvPr>
        </p:nvGraphicFramePr>
        <p:xfrm>
          <a:off x="4768564" y="2881312"/>
          <a:ext cx="2292636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03" name="Equation" r:id="rId6" imgW="431640" imgH="177480" progId="Equation.DSMT4">
                  <p:embed/>
                </p:oleObj>
              </mc:Choice>
              <mc:Fallback>
                <p:oleObj name="Equation" r:id="rId6" imgW="431640" imgH="17748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68564" y="2881312"/>
                        <a:ext cx="2292636" cy="942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642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1333" y="2247900"/>
            <a:ext cx="7200317" cy="1325563"/>
          </a:xfrm>
        </p:spPr>
        <p:txBody>
          <a:bodyPr/>
          <a:lstStyle/>
          <a:p>
            <a:r>
              <a:rPr lang="en-US" dirty="0" smtClean="0"/>
              <a:t>What is the derivative of        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1828948"/>
              </p:ext>
            </p:extLst>
          </p:nvPr>
        </p:nvGraphicFramePr>
        <p:xfrm>
          <a:off x="3844925" y="3573463"/>
          <a:ext cx="5008563" cy="1347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26" name="Equation" r:id="rId4" imgW="1892160" imgH="507960" progId="Equation.DSMT4">
                  <p:embed/>
                </p:oleObj>
              </mc:Choice>
              <mc:Fallback>
                <p:oleObj name="Equation" r:id="rId4" imgW="1892160" imgH="50796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44925" y="3573463"/>
                        <a:ext cx="5008563" cy="1347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533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6146800" y="3352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50"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46800" y="33528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618746"/>
              </p:ext>
            </p:extLst>
          </p:nvPr>
        </p:nvGraphicFramePr>
        <p:xfrm>
          <a:off x="5160963" y="2728912"/>
          <a:ext cx="2159814" cy="1042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51" name="Equation" r:id="rId6" imgW="393480" imgH="190440" progId="Equation.DSMT4">
                  <p:embed/>
                </p:oleObj>
              </mc:Choice>
              <mc:Fallback>
                <p:oleObj name="Equation" r:id="rId6" imgW="393480" imgH="19044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60963" y="2728912"/>
                        <a:ext cx="2159814" cy="1042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472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533" y="2295525"/>
            <a:ext cx="6990767" cy="1325563"/>
          </a:xfrm>
        </p:spPr>
        <p:txBody>
          <a:bodyPr/>
          <a:lstStyle/>
          <a:p>
            <a:r>
              <a:rPr lang="en-US" dirty="0" smtClean="0"/>
              <a:t>What is the derivative of        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0880585"/>
              </p:ext>
            </p:extLst>
          </p:nvPr>
        </p:nvGraphicFramePr>
        <p:xfrm>
          <a:off x="3816350" y="3621088"/>
          <a:ext cx="5010150" cy="1347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74" name="Equation" r:id="rId4" imgW="1892160" imgH="507960" progId="Equation.DSMT4">
                  <p:embed/>
                </p:oleObj>
              </mc:Choice>
              <mc:Fallback>
                <p:oleObj name="Equation" r:id="rId4" imgW="1892160" imgH="50796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16350" y="3621088"/>
                        <a:ext cx="5010150" cy="1347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163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6146800" y="3352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98"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46800" y="33528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3161588"/>
              </p:ext>
            </p:extLst>
          </p:nvPr>
        </p:nvGraphicFramePr>
        <p:xfrm>
          <a:off x="4633543" y="2701925"/>
          <a:ext cx="2836014" cy="106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99" name="Equation" r:id="rId6" imgW="507960" imgH="190440" progId="Equation.DSMT4">
                  <p:embed/>
                </p:oleObj>
              </mc:Choice>
              <mc:Fallback>
                <p:oleObj name="Equation" r:id="rId6" imgW="507960" imgH="19044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33543" y="2701925"/>
                        <a:ext cx="2836014" cy="1062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655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6108" y="2276475"/>
            <a:ext cx="6828842" cy="1325563"/>
          </a:xfrm>
        </p:spPr>
        <p:txBody>
          <a:bodyPr/>
          <a:lstStyle/>
          <a:p>
            <a:r>
              <a:rPr lang="en-US" dirty="0" smtClean="0"/>
              <a:t>What is the derivative of        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7714227"/>
              </p:ext>
            </p:extLst>
          </p:nvPr>
        </p:nvGraphicFramePr>
        <p:xfrm>
          <a:off x="3883025" y="3602038"/>
          <a:ext cx="5008563" cy="1347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2" name="Equation" r:id="rId4" imgW="1892160" imgH="507960" progId="Equation.DSMT4">
                  <p:embed/>
                </p:oleObj>
              </mc:Choice>
              <mc:Fallback>
                <p:oleObj name="Equation" r:id="rId4" imgW="1892160" imgH="50796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83025" y="3602038"/>
                        <a:ext cx="5008563" cy="1347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657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099" y="272967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Give 3 reasons why a limit does not exist at </a:t>
            </a:r>
            <a:r>
              <a:rPr lang="en-US" sz="3600" i="1" dirty="0" smtClean="0"/>
              <a:t>x</a:t>
            </a:r>
            <a:r>
              <a:rPr lang="en-US" sz="3600" dirty="0" smtClean="0"/>
              <a:t> = </a:t>
            </a:r>
            <a:r>
              <a:rPr lang="en-US" sz="3600" i="1" dirty="0" smtClean="0"/>
              <a:t>a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6340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6146800" y="3352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46"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46800" y="33528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1196217"/>
              </p:ext>
            </p:extLst>
          </p:nvPr>
        </p:nvGraphicFramePr>
        <p:xfrm>
          <a:off x="4258310" y="2833688"/>
          <a:ext cx="3776979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47" name="Equation" r:id="rId6" imgW="749160" imgH="164880" progId="Equation.DSMT4">
                  <p:embed/>
                </p:oleObj>
              </mc:Choice>
              <mc:Fallback>
                <p:oleObj name="Equation" r:id="rId6" imgW="749160" imgH="16488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58310" y="2833688"/>
                        <a:ext cx="3776979" cy="833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689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3758" y="2162175"/>
            <a:ext cx="6885992" cy="1325563"/>
          </a:xfrm>
        </p:spPr>
        <p:txBody>
          <a:bodyPr/>
          <a:lstStyle/>
          <a:p>
            <a:r>
              <a:rPr lang="en-US" dirty="0" smtClean="0"/>
              <a:t>What is the derivative of        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888232"/>
              </p:ext>
            </p:extLst>
          </p:nvPr>
        </p:nvGraphicFramePr>
        <p:xfrm>
          <a:off x="4168775" y="3487738"/>
          <a:ext cx="5008563" cy="1347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70" name="Equation" r:id="rId4" imgW="1892160" imgH="507960" progId="Equation.DSMT4">
                  <p:embed/>
                </p:oleObj>
              </mc:Choice>
              <mc:Fallback>
                <p:oleObj name="Equation" r:id="rId4" imgW="1892160" imgH="50796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68775" y="3487738"/>
                        <a:ext cx="5008563" cy="1347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058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6146800" y="3352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94"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46800" y="33528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8379127"/>
              </p:ext>
            </p:extLst>
          </p:nvPr>
        </p:nvGraphicFramePr>
        <p:xfrm>
          <a:off x="4514916" y="2936081"/>
          <a:ext cx="3263767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95" name="Equation" r:id="rId6" imgW="647640" imgH="164880" progId="Equation.DSMT4">
                  <p:embed/>
                </p:oleObj>
              </mc:Choice>
              <mc:Fallback>
                <p:oleObj name="Equation" r:id="rId6" imgW="647640" imgH="16488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14916" y="2936081"/>
                        <a:ext cx="3263767" cy="833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045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1858" y="2162175"/>
            <a:ext cx="6798680" cy="1325563"/>
          </a:xfrm>
        </p:spPr>
        <p:txBody>
          <a:bodyPr/>
          <a:lstStyle/>
          <a:p>
            <a:r>
              <a:rPr lang="en-US" dirty="0" smtClean="0"/>
              <a:t>What is the derivative of        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4869138"/>
              </p:ext>
            </p:extLst>
          </p:nvPr>
        </p:nvGraphicFramePr>
        <p:xfrm>
          <a:off x="3775075" y="3487738"/>
          <a:ext cx="5815013" cy="1414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17" name="Equation" r:id="rId4" imgW="2197080" imgH="533160" progId="Equation.DSMT4">
                  <p:embed/>
                </p:oleObj>
              </mc:Choice>
              <mc:Fallback>
                <p:oleObj name="Equation" r:id="rId4" imgW="2197080" imgH="53316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75075" y="3487738"/>
                        <a:ext cx="5815013" cy="1414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421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6146800" y="3352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40"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46800" y="33528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0959148"/>
              </p:ext>
            </p:extLst>
          </p:nvPr>
        </p:nvGraphicFramePr>
        <p:xfrm>
          <a:off x="5268912" y="2292350"/>
          <a:ext cx="2141537" cy="1820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41" name="Equation" r:id="rId6" imgW="507960" imgH="431640" progId="Equation.DSMT4">
                  <p:embed/>
                </p:oleObj>
              </mc:Choice>
              <mc:Fallback>
                <p:oleObj name="Equation" r:id="rId6" imgW="507960" imgH="43164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68912" y="2292350"/>
                        <a:ext cx="2141537" cy="18203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643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8033" y="2124075"/>
            <a:ext cx="6752642" cy="1325563"/>
          </a:xfrm>
        </p:spPr>
        <p:txBody>
          <a:bodyPr/>
          <a:lstStyle/>
          <a:p>
            <a:r>
              <a:rPr lang="en-US" dirty="0" smtClean="0"/>
              <a:t>What is the derivative of        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7680189"/>
              </p:ext>
            </p:extLst>
          </p:nvPr>
        </p:nvGraphicFramePr>
        <p:xfrm>
          <a:off x="3640138" y="3449638"/>
          <a:ext cx="5915025" cy="1414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65" name="Equation" r:id="rId4" imgW="2234880" imgH="533160" progId="Equation.DSMT4">
                  <p:embed/>
                </p:oleObj>
              </mc:Choice>
              <mc:Fallback>
                <p:oleObj name="Equation" r:id="rId4" imgW="2234880" imgH="53316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40138" y="3449638"/>
                        <a:ext cx="5915025" cy="1414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154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6146800" y="3352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88"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46800" y="33528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0216297"/>
              </p:ext>
            </p:extLst>
          </p:nvPr>
        </p:nvGraphicFramePr>
        <p:xfrm>
          <a:off x="5287963" y="2406650"/>
          <a:ext cx="2031900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89" name="Equation" r:id="rId6" imgW="507960" imgH="431640" progId="Equation.DSMT4">
                  <p:embed/>
                </p:oleObj>
              </mc:Choice>
              <mc:Fallback>
                <p:oleObj name="Equation" r:id="rId6" imgW="507960" imgH="43164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87963" y="2406650"/>
                        <a:ext cx="2031900" cy="172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260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1858" y="2143125"/>
            <a:ext cx="6685967" cy="1325563"/>
          </a:xfrm>
        </p:spPr>
        <p:txBody>
          <a:bodyPr/>
          <a:lstStyle/>
          <a:p>
            <a:r>
              <a:rPr lang="en-US" dirty="0" smtClean="0"/>
              <a:t>What is the derivative of        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7035124"/>
              </p:ext>
            </p:extLst>
          </p:nvPr>
        </p:nvGraphicFramePr>
        <p:xfrm>
          <a:off x="3675063" y="3468688"/>
          <a:ext cx="5881687" cy="1414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13" name="Equation" r:id="rId4" imgW="2222280" imgH="533160" progId="Equation.DSMT4">
                  <p:embed/>
                </p:oleObj>
              </mc:Choice>
              <mc:Fallback>
                <p:oleObj name="Equation" r:id="rId4" imgW="2222280" imgH="53316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75063" y="3468688"/>
                        <a:ext cx="5881687" cy="1414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474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6146800" y="3352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36"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46800" y="33528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4060652"/>
              </p:ext>
            </p:extLst>
          </p:nvPr>
        </p:nvGraphicFramePr>
        <p:xfrm>
          <a:off x="5565775" y="2391568"/>
          <a:ext cx="1686934" cy="1685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37" name="Equation" r:id="rId6" imgW="393480" imgH="393480" progId="Equation.DSMT4">
                  <p:embed/>
                </p:oleObj>
              </mc:Choice>
              <mc:Fallback>
                <p:oleObj name="Equation" r:id="rId6" imgW="393480" imgH="39348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65775" y="2391568"/>
                        <a:ext cx="1686934" cy="16851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133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7083" y="2171700"/>
            <a:ext cx="6924092" cy="1325563"/>
          </a:xfrm>
        </p:spPr>
        <p:txBody>
          <a:bodyPr/>
          <a:lstStyle/>
          <a:p>
            <a:r>
              <a:rPr lang="en-US" dirty="0" smtClean="0"/>
              <a:t>What is the derivative of        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331580"/>
              </p:ext>
            </p:extLst>
          </p:nvPr>
        </p:nvGraphicFramePr>
        <p:xfrm>
          <a:off x="3554412" y="3497263"/>
          <a:ext cx="5846763" cy="1414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1" name="Equation" r:id="rId4" imgW="2209680" imgH="533160" progId="Equation.DSMT4">
                  <p:embed/>
                </p:oleObj>
              </mc:Choice>
              <mc:Fallback>
                <p:oleObj name="Equation" r:id="rId4" imgW="2209680" imgH="53316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54412" y="3497263"/>
                        <a:ext cx="5846763" cy="1414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40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2530" y="555106"/>
            <a:ext cx="9677400" cy="4729389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3600" dirty="0" smtClean="0"/>
              <a:t>1. Limit from Left        Limit from Right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2.  Function </a:t>
            </a:r>
            <a:r>
              <a:rPr lang="en-US" sz="3600" dirty="0" err="1" smtClean="0"/>
              <a:t>inc</a:t>
            </a:r>
            <a:r>
              <a:rPr lang="en-US" sz="3600" dirty="0" smtClean="0"/>
              <a:t>/</a:t>
            </a:r>
            <a:r>
              <a:rPr lang="en-US" sz="3600" dirty="0" err="1" smtClean="0"/>
              <a:t>dec</a:t>
            </a:r>
            <a:r>
              <a:rPr lang="en-US" sz="3600" dirty="0" smtClean="0"/>
              <a:t> without bound (vertical asymptote)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3. Function oscillates between two fixed values.</a:t>
            </a:r>
            <a:endParaRPr lang="en-US" sz="36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2735830"/>
              </p:ext>
            </p:extLst>
          </p:nvPr>
        </p:nvGraphicFramePr>
        <p:xfrm>
          <a:off x="4500034" y="1766979"/>
          <a:ext cx="613099" cy="613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2" name="Equation" r:id="rId4" imgW="139680" imgH="139680" progId="Equation.DSMT4">
                  <p:embed/>
                </p:oleObj>
              </mc:Choice>
              <mc:Fallback>
                <p:oleObj name="Equation" r:id="rId4" imgW="13968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00034" y="1766979"/>
                        <a:ext cx="613099" cy="6130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7842096"/>
              </p:ext>
            </p:extLst>
          </p:nvPr>
        </p:nvGraphicFramePr>
        <p:xfrm>
          <a:off x="3155623" y="2322928"/>
          <a:ext cx="3267075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3" name="Equation" r:id="rId6" imgW="1333440" imgH="304560" progId="Equation.DSMT4">
                  <p:embed/>
                </p:oleObj>
              </mc:Choice>
              <mc:Fallback>
                <p:oleObj name="Equation" r:id="rId6" imgW="1333440" imgH="30456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55623" y="2322928"/>
                        <a:ext cx="3267075" cy="747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6231394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6146800" y="3352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84"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46800" y="33528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2676991"/>
              </p:ext>
            </p:extLst>
          </p:nvPr>
        </p:nvGraphicFramePr>
        <p:xfrm>
          <a:off x="5549900" y="2401887"/>
          <a:ext cx="1689100" cy="1687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85" name="Equation" r:id="rId6" imgW="393480" imgH="393480" progId="Equation.DSMT4">
                  <p:embed/>
                </p:oleObj>
              </mc:Choice>
              <mc:Fallback>
                <p:oleObj name="Equation" r:id="rId6" imgW="393480" imgH="39348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49900" y="2401887"/>
                        <a:ext cx="1689100" cy="16872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052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7083" y="2124075"/>
            <a:ext cx="6952667" cy="1325563"/>
          </a:xfrm>
        </p:spPr>
        <p:txBody>
          <a:bodyPr/>
          <a:lstStyle/>
          <a:p>
            <a:r>
              <a:rPr lang="en-US" dirty="0" smtClean="0"/>
              <a:t>What is the derivative of        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7450696"/>
              </p:ext>
            </p:extLst>
          </p:nvPr>
        </p:nvGraphicFramePr>
        <p:xfrm>
          <a:off x="3492500" y="3449638"/>
          <a:ext cx="5846763" cy="1414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10" name="Equation" r:id="rId4" imgW="2209680" imgH="533160" progId="Equation.DSMT4">
                  <p:embed/>
                </p:oleObj>
              </mc:Choice>
              <mc:Fallback>
                <p:oleObj name="Equation" r:id="rId4" imgW="2209680" imgH="53316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92500" y="3449638"/>
                        <a:ext cx="5846763" cy="1414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240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6146800" y="3352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34"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46800" y="33528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650914"/>
              </p:ext>
            </p:extLst>
          </p:nvPr>
        </p:nvGraphicFramePr>
        <p:xfrm>
          <a:off x="5181600" y="2425700"/>
          <a:ext cx="2205038" cy="162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35" name="Equation" r:id="rId6" imgW="583920" imgH="431640" progId="Equation.DSMT4">
                  <p:embed/>
                </p:oleObj>
              </mc:Choice>
              <mc:Fallback>
                <p:oleObj name="Equation" r:id="rId6" imgW="583920" imgH="43164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81600" y="2425700"/>
                        <a:ext cx="2205038" cy="1628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513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9958" y="2219325"/>
            <a:ext cx="6814555" cy="1325563"/>
          </a:xfrm>
        </p:spPr>
        <p:txBody>
          <a:bodyPr/>
          <a:lstStyle/>
          <a:p>
            <a:r>
              <a:rPr lang="en-US" dirty="0" smtClean="0"/>
              <a:t>What is the derivative of        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5337249"/>
              </p:ext>
            </p:extLst>
          </p:nvPr>
        </p:nvGraphicFramePr>
        <p:xfrm>
          <a:off x="3587750" y="3544888"/>
          <a:ext cx="5846763" cy="1414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57" name="Equation" r:id="rId4" imgW="2209680" imgH="533160" progId="Equation.DSMT4">
                  <p:embed/>
                </p:oleObj>
              </mc:Choice>
              <mc:Fallback>
                <p:oleObj name="Equation" r:id="rId4" imgW="2209680" imgH="53316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87750" y="3544888"/>
                        <a:ext cx="5846763" cy="1414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034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6146800" y="3352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80"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46800" y="33528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6536165"/>
              </p:ext>
            </p:extLst>
          </p:nvPr>
        </p:nvGraphicFramePr>
        <p:xfrm>
          <a:off x="5133975" y="2425700"/>
          <a:ext cx="2205038" cy="162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81" name="Equation" r:id="rId6" imgW="583920" imgH="431640" progId="Equation.DSMT4">
                  <p:embed/>
                </p:oleObj>
              </mc:Choice>
              <mc:Fallback>
                <p:oleObj name="Equation" r:id="rId6" imgW="583920" imgH="43164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33975" y="2425700"/>
                        <a:ext cx="2205038" cy="1628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860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783" y="2238375"/>
            <a:ext cx="6800267" cy="1325563"/>
          </a:xfrm>
        </p:spPr>
        <p:txBody>
          <a:bodyPr/>
          <a:lstStyle/>
          <a:p>
            <a:r>
              <a:rPr lang="en-US" dirty="0" smtClean="0"/>
              <a:t>What is the derivative of        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4306377"/>
              </p:ext>
            </p:extLst>
          </p:nvPr>
        </p:nvGraphicFramePr>
        <p:xfrm>
          <a:off x="4873625" y="3563938"/>
          <a:ext cx="4132263" cy="1414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05" name="Equation" r:id="rId4" imgW="1562040" imgH="533160" progId="Equation.DSMT4">
                  <p:embed/>
                </p:oleObj>
              </mc:Choice>
              <mc:Fallback>
                <p:oleObj name="Equation" r:id="rId4" imgW="1562040" imgH="53316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73625" y="3563938"/>
                        <a:ext cx="4132263" cy="1414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583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6146800" y="3352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28"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46800" y="33528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0268233"/>
              </p:ext>
            </p:extLst>
          </p:nvPr>
        </p:nvGraphicFramePr>
        <p:xfrm>
          <a:off x="5886449" y="2708274"/>
          <a:ext cx="942975" cy="10869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29" name="Equation" r:id="rId6" imgW="164880" imgH="190440" progId="Equation.DSMT4">
                  <p:embed/>
                </p:oleObj>
              </mc:Choice>
              <mc:Fallback>
                <p:oleObj name="Equation" r:id="rId6" imgW="164880" imgH="19044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86449" y="2708274"/>
                        <a:ext cx="942975" cy="10869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117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6158" y="2190750"/>
            <a:ext cx="6438317" cy="1325563"/>
          </a:xfrm>
        </p:spPr>
        <p:txBody>
          <a:bodyPr/>
          <a:lstStyle/>
          <a:p>
            <a:r>
              <a:rPr lang="en-US" dirty="0" smtClean="0"/>
              <a:t>What is the derivative of        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0884581"/>
              </p:ext>
            </p:extLst>
          </p:nvPr>
        </p:nvGraphicFramePr>
        <p:xfrm>
          <a:off x="4594225" y="3516313"/>
          <a:ext cx="4233863" cy="1414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53" name="Equation" r:id="rId4" imgW="1600200" imgH="533160" progId="Equation.DSMT4">
                  <p:embed/>
                </p:oleObj>
              </mc:Choice>
              <mc:Fallback>
                <p:oleObj name="Equation" r:id="rId4" imgW="1600200" imgH="53316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94225" y="3516313"/>
                        <a:ext cx="4233863" cy="1414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377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6146800" y="3352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576"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46800" y="33528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6094016"/>
              </p:ext>
            </p:extLst>
          </p:nvPr>
        </p:nvGraphicFramePr>
        <p:xfrm>
          <a:off x="5219699" y="2921000"/>
          <a:ext cx="219045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577" name="Equation" r:id="rId6" imgW="482400" imgH="190440" progId="Equation.DSMT4">
                  <p:embed/>
                </p:oleObj>
              </mc:Choice>
              <mc:Fallback>
                <p:oleObj name="Equation" r:id="rId6" imgW="482400" imgH="19044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19699" y="2921000"/>
                        <a:ext cx="2190455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040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3308" y="2228850"/>
            <a:ext cx="6628817" cy="1325563"/>
          </a:xfrm>
        </p:spPr>
        <p:txBody>
          <a:bodyPr/>
          <a:lstStyle/>
          <a:p>
            <a:r>
              <a:rPr lang="en-US" dirty="0" smtClean="0"/>
              <a:t>What is the derivative of        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4227113"/>
              </p:ext>
            </p:extLst>
          </p:nvPr>
        </p:nvGraphicFramePr>
        <p:xfrm>
          <a:off x="4325938" y="3554413"/>
          <a:ext cx="4637087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1" name="Equation" r:id="rId4" imgW="1752480" imgH="507960" progId="Equation.DSMT4">
                  <p:embed/>
                </p:oleObj>
              </mc:Choice>
              <mc:Fallback>
                <p:oleObj name="Equation" r:id="rId4" imgW="1752480" imgH="50796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25938" y="3554413"/>
                        <a:ext cx="4637087" cy="1346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412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292" y="325337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where</a:t>
            </a:r>
            <a:r>
              <a:rPr lang="en-US" sz="3600" i="1" dirty="0" smtClean="0"/>
              <a:t> n</a:t>
            </a:r>
            <a:r>
              <a:rPr lang="en-US" sz="3600" dirty="0" smtClean="0"/>
              <a:t> is a positive real number</a:t>
            </a:r>
            <a:endParaRPr lang="en-US" sz="36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5957805"/>
              </p:ext>
            </p:extLst>
          </p:nvPr>
        </p:nvGraphicFramePr>
        <p:xfrm>
          <a:off x="5355256" y="2153252"/>
          <a:ext cx="1567672" cy="1100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1" name="Equation" r:id="rId4" imgW="723600" imgH="507960" progId="Equation.DSMT4">
                  <p:embed/>
                </p:oleObj>
              </mc:Choice>
              <mc:Fallback>
                <p:oleObj name="Equation" r:id="rId4" imgW="72360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55256" y="2153252"/>
                        <a:ext cx="1567672" cy="11001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030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6146800" y="3352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24"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46800" y="33528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4781902"/>
              </p:ext>
            </p:extLst>
          </p:nvPr>
        </p:nvGraphicFramePr>
        <p:xfrm>
          <a:off x="6013449" y="2344737"/>
          <a:ext cx="701675" cy="1809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25" name="Equation" r:id="rId6" imgW="152280" imgH="393480" progId="Equation.DSMT4">
                  <p:embed/>
                </p:oleObj>
              </mc:Choice>
              <mc:Fallback>
                <p:oleObj name="Equation" r:id="rId6" imgW="152280" imgH="39348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13449" y="2344737"/>
                        <a:ext cx="701675" cy="18092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912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9033" y="866775"/>
            <a:ext cx="7486067" cy="5448300"/>
          </a:xfrm>
        </p:spPr>
        <p:txBody>
          <a:bodyPr>
            <a:normAutofit/>
          </a:bodyPr>
          <a:lstStyle/>
          <a:p>
            <a:r>
              <a:rPr lang="en-US" dirty="0" smtClean="0"/>
              <a:t>What is the derivative of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</a:t>
            </a:r>
            <a:r>
              <a:rPr lang="en-US" sz="3200" dirty="0" smtClean="0"/>
              <a:t>(2 forms as natural log and log)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0043778"/>
              </p:ext>
            </p:extLst>
          </p:nvPr>
        </p:nvGraphicFramePr>
        <p:xfrm>
          <a:off x="3973513" y="2917825"/>
          <a:ext cx="5343525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50" name="Equation" r:id="rId4" imgW="2019240" imgH="507960" progId="Equation.DSMT4">
                  <p:embed/>
                </p:oleObj>
              </mc:Choice>
              <mc:Fallback>
                <p:oleObj name="Equation" r:id="rId4" imgW="2019240" imgH="50796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73513" y="2917825"/>
                        <a:ext cx="5343525" cy="1346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01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6146800" y="3352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74"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46800" y="33528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0416666"/>
              </p:ext>
            </p:extLst>
          </p:nvPr>
        </p:nvGraphicFramePr>
        <p:xfrm>
          <a:off x="3816350" y="2506663"/>
          <a:ext cx="4659313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75" name="Equation" r:id="rId6" imgW="1231560" imgH="393480" progId="Equation.DSMT4">
                  <p:embed/>
                </p:oleObj>
              </mc:Choice>
              <mc:Fallback>
                <p:oleObj name="Equation" r:id="rId6" imgW="1231560" imgH="39348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16350" y="2506663"/>
                        <a:ext cx="4659313" cy="148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902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229" y="2162758"/>
            <a:ext cx="10125269" cy="1566765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What is the derivative of the composite function       </a:t>
            </a:r>
            <a:endParaRPr lang="en-US" sz="36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3783915"/>
              </p:ext>
            </p:extLst>
          </p:nvPr>
        </p:nvGraphicFramePr>
        <p:xfrm>
          <a:off x="3027750" y="3633788"/>
          <a:ext cx="6118225" cy="1077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97" name="Equation" r:id="rId4" imgW="2311200" imgH="406080" progId="Equation.DSMT4">
                  <p:embed/>
                </p:oleObj>
              </mc:Choice>
              <mc:Fallback>
                <p:oleObj name="Equation" r:id="rId4" imgW="2311200" imgH="40608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27750" y="3633788"/>
                        <a:ext cx="6118225" cy="1077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26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6146800" y="3352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20"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46800" y="33528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4576374"/>
              </p:ext>
            </p:extLst>
          </p:nvPr>
        </p:nvGraphicFramePr>
        <p:xfrm>
          <a:off x="4443943" y="2911475"/>
          <a:ext cx="3405713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21" name="Equation" r:id="rId6" imgW="965160" imgH="203040" progId="Equation.DSMT4">
                  <p:embed/>
                </p:oleObj>
              </mc:Choice>
              <mc:Fallback>
                <p:oleObj name="Equation" r:id="rId6" imgW="965160" imgH="20304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43943" y="2911475"/>
                        <a:ext cx="3405713" cy="717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239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154" y="2172283"/>
            <a:ext cx="10125269" cy="1566765"/>
          </a:xfrm>
        </p:spPr>
        <p:txBody>
          <a:bodyPr/>
          <a:lstStyle/>
          <a:p>
            <a:r>
              <a:rPr lang="en-US" dirty="0" smtClean="0"/>
              <a:t>What is the derivative of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5976949"/>
              </p:ext>
            </p:extLst>
          </p:nvPr>
        </p:nvGraphicFramePr>
        <p:xfrm>
          <a:off x="3540125" y="3484563"/>
          <a:ext cx="5848350" cy="1414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45" name="Equation" r:id="rId4" imgW="2209680" imgH="533160" progId="Equation.DSMT4">
                  <p:embed/>
                </p:oleObj>
              </mc:Choice>
              <mc:Fallback>
                <p:oleObj name="Equation" r:id="rId4" imgW="2209680" imgH="53316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40125" y="3484563"/>
                        <a:ext cx="5848350" cy="1414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811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6146800" y="3352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68"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46800" y="33528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1281983"/>
              </p:ext>
            </p:extLst>
          </p:nvPr>
        </p:nvGraphicFramePr>
        <p:xfrm>
          <a:off x="4287837" y="2895600"/>
          <a:ext cx="327723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69" name="Equation" r:id="rId6" imgW="952200" imgH="215640" progId="Equation.DSMT4">
                  <p:embed/>
                </p:oleObj>
              </mc:Choice>
              <mc:Fallback>
                <p:oleObj name="Equation" r:id="rId6" imgW="952200" imgH="21564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87837" y="2895600"/>
                        <a:ext cx="3277235" cy="742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686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804" y="2067508"/>
            <a:ext cx="10125269" cy="1566765"/>
          </a:xfrm>
        </p:spPr>
        <p:txBody>
          <a:bodyPr/>
          <a:lstStyle/>
          <a:p>
            <a:r>
              <a:rPr lang="en-US" dirty="0" smtClean="0"/>
              <a:t>What is the derivative of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8957455"/>
              </p:ext>
            </p:extLst>
          </p:nvPr>
        </p:nvGraphicFramePr>
        <p:xfrm>
          <a:off x="3011488" y="3308350"/>
          <a:ext cx="6353175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93" name="Equation" r:id="rId4" imgW="2400120" imgH="507960" progId="Equation.DSMT4">
                  <p:embed/>
                </p:oleObj>
              </mc:Choice>
              <mc:Fallback>
                <p:oleObj name="Equation" r:id="rId4" imgW="2400120" imgH="50796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11488" y="3308350"/>
                        <a:ext cx="6353175" cy="1346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573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6146800" y="3352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16"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46800" y="33528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1559650"/>
              </p:ext>
            </p:extLst>
          </p:nvPr>
        </p:nvGraphicFramePr>
        <p:xfrm>
          <a:off x="4427362" y="2863057"/>
          <a:ext cx="3438875" cy="1376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17" name="Equation" r:id="rId6" imgW="1015920" imgH="406080" progId="Equation.DSMT4">
                  <p:embed/>
                </p:oleObj>
              </mc:Choice>
              <mc:Fallback>
                <p:oleObj name="Equation" r:id="rId6" imgW="1015920" imgH="40608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27362" y="2863057"/>
                        <a:ext cx="3438875" cy="1376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186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6731" y="2077033"/>
            <a:ext cx="10125269" cy="1566765"/>
          </a:xfrm>
        </p:spPr>
        <p:txBody>
          <a:bodyPr/>
          <a:lstStyle/>
          <a:p>
            <a:r>
              <a:rPr lang="en-US" dirty="0" smtClean="0"/>
              <a:t>What is the derivative of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0941281"/>
              </p:ext>
            </p:extLst>
          </p:nvPr>
        </p:nvGraphicFramePr>
        <p:xfrm>
          <a:off x="2610952" y="3351213"/>
          <a:ext cx="6991350" cy="141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2" name="Equation" r:id="rId4" imgW="2641320" imgH="533160" progId="Equation.DSMT4">
                  <p:embed/>
                </p:oleObj>
              </mc:Choice>
              <mc:Fallback>
                <p:oleObj name="Equation" r:id="rId4" imgW="2641320" imgH="53316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10952" y="3351213"/>
                        <a:ext cx="6991350" cy="1412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202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473" y="298906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(limit does not exist)</a:t>
            </a:r>
            <a:endParaRPr lang="en-US" sz="36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23434"/>
              </p:ext>
            </p:extLst>
          </p:nvPr>
        </p:nvGraphicFramePr>
        <p:xfrm>
          <a:off x="4444711" y="2336598"/>
          <a:ext cx="3413125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5" name="Equation" r:id="rId4" imgW="1130040" imgH="215640" progId="Equation.DSMT4">
                  <p:embed/>
                </p:oleObj>
              </mc:Choice>
              <mc:Fallback>
                <p:oleObj name="Equation" r:id="rId4" imgW="113004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44711" y="2336598"/>
                        <a:ext cx="3413125" cy="652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331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6146800" y="3352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66"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46800" y="33528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4473814"/>
              </p:ext>
            </p:extLst>
          </p:nvPr>
        </p:nvGraphicFramePr>
        <p:xfrm>
          <a:off x="4413249" y="2566194"/>
          <a:ext cx="3634471" cy="197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67" name="Equation" r:id="rId6" imgW="1218960" imgH="660240" progId="Equation.DSMT4">
                  <p:embed/>
                </p:oleObj>
              </mc:Choice>
              <mc:Fallback>
                <p:oleObj name="Equation" r:id="rId6" imgW="1218960" imgH="66024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13249" y="2566194"/>
                        <a:ext cx="3634471" cy="1970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192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804" y="1438858"/>
            <a:ext cx="10125269" cy="1566765"/>
          </a:xfrm>
        </p:spPr>
        <p:txBody>
          <a:bodyPr/>
          <a:lstStyle/>
          <a:p>
            <a:r>
              <a:rPr lang="en-US" dirty="0" smtClean="0"/>
              <a:t>What are the derivative of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3387768"/>
              </p:ext>
            </p:extLst>
          </p:nvPr>
        </p:nvGraphicFramePr>
        <p:xfrm>
          <a:off x="3925823" y="2762088"/>
          <a:ext cx="4873625" cy="289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89" name="Equation" r:id="rId4" imgW="1841400" imgH="1091880" progId="Equation.DSMT4">
                  <p:embed/>
                </p:oleObj>
              </mc:Choice>
              <mc:Fallback>
                <p:oleObj name="Equation" r:id="rId4" imgW="1841400" imgH="109188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25823" y="2762088"/>
                        <a:ext cx="4873625" cy="2892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536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6146800" y="3352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12"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46800" y="33528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9072795"/>
              </p:ext>
            </p:extLst>
          </p:nvPr>
        </p:nvGraphicFramePr>
        <p:xfrm>
          <a:off x="4538630" y="2049829"/>
          <a:ext cx="3557620" cy="30028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13" name="Equation" r:id="rId6" imgW="1054080" imgH="888840" progId="Equation.DSMT4">
                  <p:embed/>
                </p:oleObj>
              </mc:Choice>
              <mc:Fallback>
                <p:oleObj name="Equation" r:id="rId6" imgW="1054080" imgH="88884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38630" y="2049829"/>
                        <a:ext cx="3557620" cy="30028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7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754" y="1553158"/>
            <a:ext cx="10125269" cy="1566765"/>
          </a:xfrm>
        </p:spPr>
        <p:txBody>
          <a:bodyPr/>
          <a:lstStyle/>
          <a:p>
            <a:r>
              <a:rPr lang="en-US" dirty="0" smtClean="0"/>
              <a:t>What are the derivative of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3955828"/>
              </p:ext>
            </p:extLst>
          </p:nvPr>
        </p:nvGraphicFramePr>
        <p:xfrm>
          <a:off x="2817813" y="2824163"/>
          <a:ext cx="6519862" cy="282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37" name="Equation" r:id="rId4" imgW="2463480" imgH="1066680" progId="Equation.DSMT4">
                  <p:embed/>
                </p:oleObj>
              </mc:Choice>
              <mc:Fallback>
                <p:oleObj name="Equation" r:id="rId4" imgW="2463480" imgH="106668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17813" y="2824163"/>
                        <a:ext cx="6519862" cy="2824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149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6146800" y="3352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60"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46800" y="33528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3148914"/>
              </p:ext>
            </p:extLst>
          </p:nvPr>
        </p:nvGraphicFramePr>
        <p:xfrm>
          <a:off x="4406106" y="1554956"/>
          <a:ext cx="3481387" cy="3992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61" name="Equation" r:id="rId6" imgW="1130040" imgH="1295280" progId="Equation.DSMT4">
                  <p:embed/>
                </p:oleObj>
              </mc:Choice>
              <mc:Fallback>
                <p:oleObj name="Equation" r:id="rId6" imgW="1130040" imgH="129528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06106" y="1554956"/>
                        <a:ext cx="3481387" cy="3992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514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9305" y="2360180"/>
            <a:ext cx="7649095" cy="2045565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Logarithmic differentiation is necessary</a:t>
            </a:r>
            <a:br>
              <a:rPr lang="en-US" sz="3600" dirty="0" smtClean="0"/>
            </a:br>
            <a:r>
              <a:rPr lang="en-US" sz="3600" dirty="0" smtClean="0"/>
              <a:t>for which type of Functions?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8416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5580" y="2369877"/>
            <a:ext cx="7710920" cy="1602048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Exponential functions with a variable in the base and a variable in the exponent.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5165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2055" y="2360180"/>
            <a:ext cx="9258820" cy="2045565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The first step in Logarithmic differentiation is …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3994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2780" y="2388927"/>
            <a:ext cx="6939395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taking the natural log of both sides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2277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1293" y="1972182"/>
            <a:ext cx="7225145" cy="2045565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The derivative of the inverse of </a:t>
            </a:r>
            <a:r>
              <a:rPr lang="en-US" sz="3600" i="1" dirty="0" smtClean="0"/>
              <a:t>f</a:t>
            </a:r>
            <a:r>
              <a:rPr lang="en-US" sz="3600" dirty="0" smtClean="0"/>
              <a:t> </a:t>
            </a:r>
            <a:br>
              <a:rPr lang="en-US" sz="3600" dirty="0" smtClean="0"/>
            </a:br>
            <a:r>
              <a:rPr lang="en-US" sz="3600" dirty="0" smtClean="0"/>
              <a:t>at </a:t>
            </a:r>
            <a:r>
              <a:rPr lang="en-US" sz="3600" i="1" dirty="0" smtClean="0"/>
              <a:t>x = b </a:t>
            </a:r>
            <a:r>
              <a:rPr lang="en-US" sz="3600" dirty="0" smtClean="0"/>
              <a:t>also written as  </a:t>
            </a:r>
            <a:endParaRPr lang="en-US" sz="3600" i="1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8997554"/>
              </p:ext>
            </p:extLst>
          </p:nvPr>
        </p:nvGraphicFramePr>
        <p:xfrm>
          <a:off x="5122915" y="3846297"/>
          <a:ext cx="1881899" cy="8737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32" name="Equation" r:id="rId4" imgW="711000" imgH="330120" progId="Equation.DSMT4">
                  <p:embed/>
                </p:oleObj>
              </mc:Choice>
              <mc:Fallback>
                <p:oleObj name="Equation" r:id="rId4" imgW="71100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22915" y="3846297"/>
                        <a:ext cx="1881899" cy="8737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491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964" y="36108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where</a:t>
            </a:r>
            <a:r>
              <a:rPr lang="en-US" sz="3600" i="1" dirty="0" smtClean="0"/>
              <a:t> n</a:t>
            </a:r>
            <a:r>
              <a:rPr lang="en-US" sz="3600" dirty="0" smtClean="0"/>
              <a:t> is a positive real number</a:t>
            </a:r>
            <a:endParaRPr lang="en-US" sz="36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9395837"/>
              </p:ext>
            </p:extLst>
          </p:nvPr>
        </p:nvGraphicFramePr>
        <p:xfrm>
          <a:off x="5333928" y="2241152"/>
          <a:ext cx="1567672" cy="1100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8" name="Equation" r:id="rId4" imgW="723600" imgH="507960" progId="Equation.DSMT4">
                  <p:embed/>
                </p:oleObj>
              </mc:Choice>
              <mc:Fallback>
                <p:oleObj name="Equation" r:id="rId4" imgW="723600" imgH="50796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33928" y="2241152"/>
                        <a:ext cx="1567672" cy="11001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926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2474050"/>
              </p:ext>
            </p:extLst>
          </p:nvPr>
        </p:nvGraphicFramePr>
        <p:xfrm>
          <a:off x="4409879" y="2767013"/>
          <a:ext cx="3400713" cy="1048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56" name="Equation" r:id="rId4" imgW="1358640" imgH="419040" progId="Equation.DSMT4">
                  <p:embed/>
                </p:oleObj>
              </mc:Choice>
              <mc:Fallback>
                <p:oleObj name="Equation" r:id="rId4" imgW="135864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09879" y="2767013"/>
                        <a:ext cx="3400713" cy="10488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688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9368" y="2076957"/>
            <a:ext cx="7225145" cy="2045565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A critical number is …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390169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862" y="172525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an </a:t>
            </a:r>
            <a:r>
              <a:rPr lang="en-US" sz="3600" i="1" dirty="0" smtClean="0"/>
              <a:t>x-</a:t>
            </a:r>
            <a:r>
              <a:rPr lang="en-US" sz="3600" dirty="0" smtClean="0"/>
              <a:t>value where </a:t>
            </a:r>
            <a:endParaRPr lang="en-US" sz="36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3752936"/>
              </p:ext>
            </p:extLst>
          </p:nvPr>
        </p:nvGraphicFramePr>
        <p:xfrm>
          <a:off x="4661625" y="2976173"/>
          <a:ext cx="2906073" cy="1481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1" name="Equation" r:id="rId4" imgW="1295280" imgH="660240" progId="Equation.DSMT4">
                  <p:embed/>
                </p:oleObj>
              </mc:Choice>
              <mc:Fallback>
                <p:oleObj name="Equation" r:id="rId4" imgW="1295280" imgH="66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61625" y="2976173"/>
                        <a:ext cx="2906073" cy="14815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830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693" y="1781682"/>
            <a:ext cx="7225145" cy="2045565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Rolle’s Theorem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38141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219" y="1027775"/>
            <a:ext cx="2301975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If </a:t>
            </a:r>
            <a:r>
              <a:rPr lang="en-US" sz="3600" i="1" dirty="0" smtClean="0"/>
              <a:t>f </a:t>
            </a:r>
            <a:r>
              <a:rPr lang="en-US" sz="3600" dirty="0" smtClean="0"/>
              <a:t>is</a:t>
            </a:r>
            <a:r>
              <a:rPr lang="en-US" sz="3600" i="1" dirty="0" smtClean="0"/>
              <a:t> </a:t>
            </a:r>
            <a:endParaRPr lang="en-US" sz="3600" i="1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0339325"/>
              </p:ext>
            </p:extLst>
          </p:nvPr>
        </p:nvGraphicFramePr>
        <p:xfrm>
          <a:off x="2602533" y="1845297"/>
          <a:ext cx="4003675" cy="154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05" name="Equation" r:id="rId4" imgW="1879560" imgH="723600" progId="Equation.DSMT4">
                  <p:embed/>
                </p:oleObj>
              </mc:Choice>
              <mc:Fallback>
                <p:oleObj name="Equation" r:id="rId4" imgW="1879560" imgH="72360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02533" y="1845297"/>
                        <a:ext cx="4003675" cy="1543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1146218" y="3170860"/>
            <a:ext cx="23019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/>
              <a:t>then</a:t>
            </a:r>
            <a:r>
              <a:rPr lang="en-US" sz="3600" i="1" dirty="0" smtClean="0"/>
              <a:t> </a:t>
            </a:r>
            <a:endParaRPr lang="en-US" sz="3600" i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99798" y="3487050"/>
            <a:ext cx="8012820" cy="16211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There is at least one point </a:t>
            </a:r>
            <a:r>
              <a:rPr lang="en-US" sz="2800" i="1" dirty="0" smtClean="0"/>
              <a:t>c</a:t>
            </a:r>
            <a:r>
              <a:rPr lang="en-US" sz="2800" dirty="0" smtClean="0"/>
              <a:t> in (</a:t>
            </a:r>
            <a:r>
              <a:rPr lang="en-US" sz="2800" i="1" dirty="0" err="1" smtClean="0"/>
              <a:t>a</a:t>
            </a:r>
            <a:r>
              <a:rPr lang="en-US" sz="2800" dirty="0" err="1" smtClean="0"/>
              <a:t>,</a:t>
            </a:r>
            <a:r>
              <a:rPr lang="en-US" sz="2800" i="1" dirty="0" err="1" smtClean="0"/>
              <a:t>b</a:t>
            </a:r>
            <a:r>
              <a:rPr lang="en-US" sz="2800" dirty="0" smtClean="0"/>
              <a:t>) such that </a:t>
            </a:r>
            <a:r>
              <a:rPr lang="en-US" sz="2800" i="1" dirty="0" smtClean="0"/>
              <a:t>f</a:t>
            </a:r>
            <a:r>
              <a:rPr lang="en-US" sz="2800" dirty="0"/>
              <a:t> </a:t>
            </a:r>
            <a:r>
              <a:rPr lang="en-US" sz="2800" dirty="0" smtClean="0"/>
              <a:t>‘(</a:t>
            </a:r>
            <a:r>
              <a:rPr lang="en-US" sz="2800" i="1" dirty="0" smtClean="0"/>
              <a:t>c</a:t>
            </a:r>
            <a:r>
              <a:rPr lang="en-US" sz="2800" dirty="0" smtClean="0"/>
              <a:t>) = 0.</a:t>
            </a:r>
            <a:r>
              <a:rPr lang="en-US" sz="2800" i="1" dirty="0" smtClean="0"/>
              <a:t> 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69495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693" y="1781682"/>
            <a:ext cx="7225145" cy="2045565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Mean Value Theorem</a:t>
            </a:r>
            <a:br>
              <a:rPr lang="en-US" sz="3600" dirty="0" smtClean="0"/>
            </a:br>
            <a:r>
              <a:rPr lang="en-US" sz="3600" dirty="0" smtClean="0"/>
              <a:t>(Derivative)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184412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0775" y="918854"/>
            <a:ext cx="1633902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If </a:t>
            </a:r>
            <a:r>
              <a:rPr lang="en-US" sz="3600" i="1" dirty="0" smtClean="0"/>
              <a:t>f </a:t>
            </a:r>
            <a:r>
              <a:rPr lang="en-US" sz="3600" dirty="0" smtClean="0"/>
              <a:t>is</a:t>
            </a:r>
            <a:r>
              <a:rPr lang="en-US" sz="3600" i="1" dirty="0" smtClean="0"/>
              <a:t> </a:t>
            </a:r>
            <a:endParaRPr lang="en-US" sz="3600" i="1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5358767"/>
              </p:ext>
            </p:extLst>
          </p:nvPr>
        </p:nvGraphicFramePr>
        <p:xfrm>
          <a:off x="3573550" y="1827098"/>
          <a:ext cx="3597275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70" name="Equation" r:id="rId4" imgW="1688760" imgH="507960" progId="Equation.DSMT4">
                  <p:embed/>
                </p:oleObj>
              </mc:Choice>
              <mc:Fallback>
                <p:oleObj name="Equation" r:id="rId4" imgW="1688760" imgH="50796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73550" y="1827098"/>
                        <a:ext cx="3597275" cy="1082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1901175" y="2770238"/>
            <a:ext cx="23019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/>
              <a:t>then</a:t>
            </a:r>
            <a:r>
              <a:rPr lang="en-US" sz="3600" i="1" dirty="0" smtClean="0"/>
              <a:t> </a:t>
            </a:r>
            <a:endParaRPr lang="en-US" sz="3600" i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347726" y="3433019"/>
            <a:ext cx="7098419" cy="16211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there is at least one point </a:t>
            </a:r>
            <a:r>
              <a:rPr lang="en-US" sz="2800" i="1" dirty="0" smtClean="0"/>
              <a:t>c</a:t>
            </a:r>
            <a:r>
              <a:rPr lang="en-US" sz="2800" dirty="0" smtClean="0"/>
              <a:t> in the interval (</a:t>
            </a:r>
            <a:r>
              <a:rPr lang="en-US" sz="2800" i="1" dirty="0" err="1" smtClean="0"/>
              <a:t>a</a:t>
            </a:r>
            <a:r>
              <a:rPr lang="en-US" sz="2800" dirty="0" err="1" smtClean="0"/>
              <a:t>,</a:t>
            </a:r>
            <a:r>
              <a:rPr lang="en-US" sz="2800" i="1" dirty="0" err="1" smtClean="0"/>
              <a:t>b</a:t>
            </a:r>
            <a:r>
              <a:rPr lang="en-US" sz="2800" dirty="0" smtClean="0"/>
              <a:t>) such that</a:t>
            </a:r>
            <a:endParaRPr lang="en-US" sz="2800" i="1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6591172"/>
              </p:ext>
            </p:extLst>
          </p:nvPr>
        </p:nvGraphicFramePr>
        <p:xfrm>
          <a:off x="4946130" y="4373810"/>
          <a:ext cx="2867025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71" name="Equation" r:id="rId6" imgW="1346040" imgH="419040" progId="Equation.DSMT4">
                  <p:embed/>
                </p:oleObj>
              </mc:Choice>
              <mc:Fallback>
                <p:oleObj name="Equation" r:id="rId6" imgW="1346040" imgH="41904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46130" y="4373810"/>
                        <a:ext cx="2867025" cy="89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018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5118" y="2134107"/>
            <a:ext cx="7225145" cy="2045565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Mean Value Theorem for the </a:t>
            </a:r>
            <a:br>
              <a:rPr lang="en-US" sz="3600" dirty="0" smtClean="0"/>
            </a:br>
            <a:r>
              <a:rPr lang="en-US" sz="3600" dirty="0" smtClean="0"/>
              <a:t>derivative refers to the average …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170843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829" y="26050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i="1" dirty="0"/>
              <a:t>r</a:t>
            </a:r>
            <a:r>
              <a:rPr lang="en-US" sz="3600" i="1" dirty="0" smtClean="0"/>
              <a:t>ate of change  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329200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1293" y="2010282"/>
            <a:ext cx="7225145" cy="2045565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The graphical representation of the mean value theorem for derivative. 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148593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0980283"/>
              </p:ext>
            </p:extLst>
          </p:nvPr>
        </p:nvGraphicFramePr>
        <p:xfrm>
          <a:off x="5552493" y="2742623"/>
          <a:ext cx="661695" cy="960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2" name="Equation" r:id="rId4" imgW="139680" imgH="203040" progId="Equation.DSMT4">
                  <p:embed/>
                </p:oleObj>
              </mc:Choice>
              <mc:Fallback>
                <p:oleObj name="Equation" r:id="rId4" imgW="139680" imgH="20304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52493" y="2742623"/>
                        <a:ext cx="661695" cy="9602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3433493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229" y="2471705"/>
            <a:ext cx="10268921" cy="1890745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There exist at least one point on a continuous and differentiable function where the tangent line is parallel to the secant line.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1190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4951554"/>
              </p:ext>
            </p:extLst>
          </p:nvPr>
        </p:nvGraphicFramePr>
        <p:xfrm>
          <a:off x="5505450" y="3167063"/>
          <a:ext cx="1701800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46" name="Equation" r:id="rId4" imgW="571320" imgH="203040" progId="Equation.DSMT4">
                  <p:embed/>
                </p:oleObj>
              </mc:Choice>
              <mc:Fallback>
                <p:oleObj name="Equation" r:id="rId4" imgW="5713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05450" y="3167063"/>
                        <a:ext cx="1701800" cy="604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743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C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637" y="244896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Position Function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2847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8349678"/>
              </p:ext>
            </p:extLst>
          </p:nvPr>
        </p:nvGraphicFramePr>
        <p:xfrm>
          <a:off x="5534025" y="2900363"/>
          <a:ext cx="1701800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70" name="Equation" r:id="rId4" imgW="571320" imgH="203040" progId="Equation.DSMT4">
                  <p:embed/>
                </p:oleObj>
              </mc:Choice>
              <mc:Fallback>
                <p:oleObj name="Equation" r:id="rId4" imgW="571320" imgH="20304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34025" y="2900363"/>
                        <a:ext cx="1701800" cy="604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833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C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587" y="234418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Velocity Function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0196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9800943"/>
              </p:ext>
            </p:extLst>
          </p:nvPr>
        </p:nvGraphicFramePr>
        <p:xfrm>
          <a:off x="5391150" y="2909888"/>
          <a:ext cx="1738313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93" name="Equation" r:id="rId4" imgW="583920" imgH="203040" progId="Equation.DSMT4">
                  <p:embed/>
                </p:oleObj>
              </mc:Choice>
              <mc:Fallback>
                <p:oleObj name="Equation" r:id="rId4" imgW="583920" imgH="20304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1150" y="2909888"/>
                        <a:ext cx="1738313" cy="604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978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C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212" y="238228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Acceleration  Function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4492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7762889"/>
              </p:ext>
            </p:extLst>
          </p:nvPr>
        </p:nvGraphicFramePr>
        <p:xfrm>
          <a:off x="5219700" y="3071813"/>
          <a:ext cx="1776413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7" name="Equation" r:id="rId4" imgW="596880" imgH="203040" progId="Equation.DSMT4">
                  <p:embed/>
                </p:oleObj>
              </mc:Choice>
              <mc:Fallback>
                <p:oleObj name="Equation" r:id="rId4" imgW="596880" imgH="20304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19700" y="3071813"/>
                        <a:ext cx="1776413" cy="604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953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C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637" y="242038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Velocity  Function </a:t>
            </a:r>
            <a:r>
              <a:rPr lang="en-US" sz="3600" i="1" dirty="0" smtClean="0"/>
              <a:t>v</a:t>
            </a:r>
            <a:r>
              <a:rPr lang="en-US" sz="3600" dirty="0" smtClean="0"/>
              <a:t>(</a:t>
            </a:r>
            <a:r>
              <a:rPr lang="en-US" sz="3600" i="1" dirty="0" smtClean="0"/>
              <a:t>t</a:t>
            </a:r>
            <a:r>
              <a:rPr lang="en-US" sz="3600" dirty="0" smtClean="0"/>
              <a:t>)</a:t>
            </a:r>
            <a:br>
              <a:rPr lang="en-US" sz="3600" dirty="0" smtClean="0"/>
            </a:br>
            <a:r>
              <a:rPr lang="en-US" sz="3600" dirty="0" smtClean="0"/>
              <a:t>(the rate of change of position)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7306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524563"/>
              </p:ext>
            </p:extLst>
          </p:nvPr>
        </p:nvGraphicFramePr>
        <p:xfrm>
          <a:off x="5421313" y="2757488"/>
          <a:ext cx="1812925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40" name="Equation" r:id="rId4" imgW="609480" imgH="203040" progId="Equation.DSMT4">
                  <p:embed/>
                </p:oleObj>
              </mc:Choice>
              <mc:Fallback>
                <p:oleObj name="Equation" r:id="rId4" imgW="609480" imgH="20304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21313" y="2757488"/>
                        <a:ext cx="1812925" cy="604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044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5498983"/>
              </p:ext>
            </p:extLst>
          </p:nvPr>
        </p:nvGraphicFramePr>
        <p:xfrm>
          <a:off x="3278845" y="2827030"/>
          <a:ext cx="5423660" cy="1362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6" name="Equation" r:id="rId4" imgW="2323800" imgH="583920" progId="Equation.DSMT4">
                  <p:embed/>
                </p:oleObj>
              </mc:Choice>
              <mc:Fallback>
                <p:oleObj name="Equation" r:id="rId4" imgW="2323800" imgH="58392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78845" y="2827030"/>
                        <a:ext cx="5423660" cy="13627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6367242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C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12" y="239181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Acceleration  Function </a:t>
            </a:r>
            <a:r>
              <a:rPr lang="en-US" sz="3600" i="1" dirty="0" smtClean="0"/>
              <a:t>a</a:t>
            </a:r>
            <a:r>
              <a:rPr lang="en-US" sz="3600" dirty="0" smtClean="0"/>
              <a:t>(</a:t>
            </a:r>
            <a:r>
              <a:rPr lang="en-US" sz="3600" i="1" dirty="0" smtClean="0"/>
              <a:t>t</a:t>
            </a:r>
            <a:r>
              <a:rPr lang="en-US" sz="3600" dirty="0" smtClean="0"/>
              <a:t>)</a:t>
            </a:r>
            <a:br>
              <a:rPr lang="en-US" sz="3600" dirty="0" smtClean="0"/>
            </a:br>
            <a:r>
              <a:rPr lang="en-US" sz="3600" dirty="0" smtClean="0"/>
              <a:t>(the rate of change of velocity)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9302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112" y="24394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Two expressions for average velocity</a:t>
            </a:r>
            <a:br>
              <a:rPr lang="en-US" sz="3600" dirty="0" smtClean="0"/>
            </a:br>
            <a:r>
              <a:rPr lang="en-US" sz="3600" dirty="0" smtClean="0"/>
              <a:t>(from </a:t>
            </a:r>
            <a:r>
              <a:rPr lang="en-US" sz="3600" i="1" dirty="0" smtClean="0"/>
              <a:t>t</a:t>
            </a:r>
            <a:r>
              <a:rPr lang="en-US" sz="3600" dirty="0" smtClean="0"/>
              <a:t> = </a:t>
            </a:r>
            <a:r>
              <a:rPr lang="en-US" sz="3600" i="1" dirty="0" smtClean="0"/>
              <a:t>a</a:t>
            </a:r>
            <a:r>
              <a:rPr lang="en-US" sz="3600" dirty="0" smtClean="0"/>
              <a:t> to </a:t>
            </a:r>
            <a:r>
              <a:rPr lang="en-US" sz="3600" i="1" dirty="0" smtClean="0"/>
              <a:t>t</a:t>
            </a:r>
            <a:r>
              <a:rPr lang="en-US" sz="3600" dirty="0" smtClean="0"/>
              <a:t> = </a:t>
            </a:r>
            <a:r>
              <a:rPr lang="en-US" sz="3600" i="1" dirty="0" smtClean="0"/>
              <a:t>b</a:t>
            </a:r>
            <a:r>
              <a:rPr lang="en-US" sz="3600" dirty="0" smtClean="0"/>
              <a:t>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9646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C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6091709"/>
              </p:ext>
            </p:extLst>
          </p:nvPr>
        </p:nvGraphicFramePr>
        <p:xfrm>
          <a:off x="4862513" y="1577975"/>
          <a:ext cx="2608262" cy="321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64" name="Equation" r:id="rId4" imgW="876240" imgH="1079280" progId="Equation.DSMT4">
                  <p:embed/>
                </p:oleObj>
              </mc:Choice>
              <mc:Fallback>
                <p:oleObj name="Equation" r:id="rId4" imgW="876240" imgH="107928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62513" y="1577975"/>
                        <a:ext cx="2608262" cy="321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733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12" y="26680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Total distance traveled on [</a:t>
            </a:r>
            <a:r>
              <a:rPr lang="en-US" sz="3600" dirty="0" err="1" smtClean="0"/>
              <a:t>a,b</a:t>
            </a:r>
            <a:r>
              <a:rPr lang="en-US" sz="3600" dirty="0"/>
              <a:t>]</a:t>
            </a:r>
            <a:br>
              <a:rPr lang="en-US" sz="3600" dirty="0"/>
            </a:br>
            <a:r>
              <a:rPr lang="en-US" sz="3600" dirty="0"/>
              <a:t>(from </a:t>
            </a:r>
            <a:r>
              <a:rPr lang="en-US" sz="3600" i="1" dirty="0"/>
              <a:t>t</a:t>
            </a:r>
            <a:r>
              <a:rPr lang="en-US" sz="3600" dirty="0"/>
              <a:t> = </a:t>
            </a:r>
            <a:r>
              <a:rPr lang="en-US" sz="3600" i="1" dirty="0"/>
              <a:t>a</a:t>
            </a:r>
            <a:r>
              <a:rPr lang="en-US" sz="3600" dirty="0"/>
              <a:t> to </a:t>
            </a:r>
            <a:r>
              <a:rPr lang="en-US" sz="3600" i="1" dirty="0"/>
              <a:t>t</a:t>
            </a:r>
            <a:r>
              <a:rPr lang="en-US" sz="3600" dirty="0"/>
              <a:t> = </a:t>
            </a:r>
            <a:r>
              <a:rPr lang="en-US" sz="3600" i="1" dirty="0"/>
              <a:t>b</a:t>
            </a:r>
            <a:r>
              <a:rPr lang="en-US" sz="3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7829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C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2077297"/>
              </p:ext>
            </p:extLst>
          </p:nvPr>
        </p:nvGraphicFramePr>
        <p:xfrm>
          <a:off x="5086349" y="2398713"/>
          <a:ext cx="2063609" cy="168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88" name="Equation" r:id="rId4" imgW="558720" imgH="457200" progId="Equation.DSMT4">
                  <p:embed/>
                </p:oleObj>
              </mc:Choice>
              <mc:Fallback>
                <p:oleObj name="Equation" r:id="rId4" imgW="558720" imgH="45720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86349" y="2398713"/>
                        <a:ext cx="2063609" cy="1687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447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737" y="25156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Particle moving right or left when …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9871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C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62987" y="2616200"/>
            <a:ext cx="8881188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p</a:t>
            </a:r>
            <a:r>
              <a:rPr lang="en-US" sz="3600" dirty="0" smtClean="0"/>
              <a:t>article moving right when </a:t>
            </a:r>
            <a:r>
              <a:rPr lang="en-US" sz="3600" i="1" dirty="0" smtClean="0"/>
              <a:t>v</a:t>
            </a:r>
            <a:r>
              <a:rPr lang="en-US" sz="3600" dirty="0" smtClean="0"/>
              <a:t> &gt; 0</a:t>
            </a:r>
            <a:br>
              <a:rPr lang="en-US" sz="3600" dirty="0" smtClean="0"/>
            </a:br>
            <a:r>
              <a:rPr lang="en-US" sz="3600" dirty="0" smtClean="0"/>
              <a:t>particle moving left when </a:t>
            </a:r>
            <a:r>
              <a:rPr lang="en-US" sz="3600" i="1" dirty="0" smtClean="0"/>
              <a:t>v</a:t>
            </a:r>
            <a:r>
              <a:rPr lang="en-US" sz="3600" dirty="0" smtClean="0"/>
              <a:t> &lt; 0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195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3462" y="2563262"/>
            <a:ext cx="8757363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Particle at rest when …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3916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C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0767635"/>
              </p:ext>
            </p:extLst>
          </p:nvPr>
        </p:nvGraphicFramePr>
        <p:xfrm>
          <a:off x="5483225" y="2984500"/>
          <a:ext cx="1314156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35" name="Equation" r:id="rId4" imgW="342720" imgH="177480" progId="Equation.DSMT4">
                  <p:embed/>
                </p:oleObj>
              </mc:Choice>
              <mc:Fallback>
                <p:oleObj name="Equation" r:id="rId4" imgW="342720" imgH="17748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83225" y="2984500"/>
                        <a:ext cx="1314156" cy="682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37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562" y="26299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Speed increasing when</a:t>
            </a:r>
            <a:r>
              <a:rPr lang="en-US" sz="3600" dirty="0"/>
              <a:t> </a:t>
            </a:r>
            <a:r>
              <a:rPr lang="en-US" sz="3600" dirty="0" smtClean="0"/>
              <a:t>…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8492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467025"/>
              </p:ext>
            </p:extLst>
          </p:nvPr>
        </p:nvGraphicFramePr>
        <p:xfrm>
          <a:off x="4184622" y="2087043"/>
          <a:ext cx="3271837" cy="215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0" name="Equation" r:id="rId4" imgW="1714320" imgH="1130040" progId="Equation.DSMT4">
                  <p:embed/>
                </p:oleObj>
              </mc:Choice>
              <mc:Fallback>
                <p:oleObj name="Equation" r:id="rId4" imgW="1714320" imgH="1130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84622" y="2087043"/>
                        <a:ext cx="3271837" cy="2157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352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C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493488"/>
              </p:ext>
            </p:extLst>
          </p:nvPr>
        </p:nvGraphicFramePr>
        <p:xfrm>
          <a:off x="1951038" y="2036763"/>
          <a:ext cx="8505825" cy="212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59" name="Equation" r:id="rId4" imgW="2857320" imgH="711000" progId="Equation.DSMT4">
                  <p:embed/>
                </p:oleObj>
              </mc:Choice>
              <mc:Fallback>
                <p:oleObj name="Equation" r:id="rId4" imgW="2857320" imgH="71100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51038" y="2036763"/>
                        <a:ext cx="8505825" cy="2120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956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737" y="25156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Speed decreasing when</a:t>
            </a:r>
            <a:r>
              <a:rPr lang="en-US" sz="3600" dirty="0"/>
              <a:t> </a:t>
            </a:r>
            <a:r>
              <a:rPr lang="en-US" sz="3600" dirty="0" smtClean="0"/>
              <a:t>…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3092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C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1446762"/>
              </p:ext>
            </p:extLst>
          </p:nvPr>
        </p:nvGraphicFramePr>
        <p:xfrm>
          <a:off x="1998663" y="2065338"/>
          <a:ext cx="8543925" cy="212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83" name="Equation" r:id="rId4" imgW="2869920" imgH="711000" progId="Equation.DSMT4">
                  <p:embed/>
                </p:oleObj>
              </mc:Choice>
              <mc:Fallback>
                <p:oleObj name="Equation" r:id="rId4" imgW="2869920" imgH="71100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98663" y="2065338"/>
                        <a:ext cx="8543925" cy="2120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805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7516110"/>
              </p:ext>
            </p:extLst>
          </p:nvPr>
        </p:nvGraphicFramePr>
        <p:xfrm>
          <a:off x="5221604" y="2836342"/>
          <a:ext cx="1846295" cy="10689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05" name="Equation" r:id="rId4" imgW="482400" imgH="279360" progId="Equation.DSMT4">
                  <p:embed/>
                </p:oleObj>
              </mc:Choice>
              <mc:Fallback>
                <p:oleObj name="Equation" r:id="rId4" imgW="4824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21604" y="2836342"/>
                        <a:ext cx="1846295" cy="10689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965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9765417"/>
              </p:ext>
            </p:extLst>
          </p:nvPr>
        </p:nvGraphicFramePr>
        <p:xfrm>
          <a:off x="5640387" y="2738438"/>
          <a:ext cx="1173277" cy="14340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29" name="Equation" r:id="rId4" imgW="114120" imgH="139680" progId="Equation.DSMT4">
                  <p:embed/>
                </p:oleObj>
              </mc:Choice>
              <mc:Fallback>
                <p:oleObj name="Equation" r:id="rId4" imgW="11412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40387" y="2738438"/>
                        <a:ext cx="1173277" cy="14340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497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8769857"/>
              </p:ext>
            </p:extLst>
          </p:nvPr>
        </p:nvGraphicFramePr>
        <p:xfrm>
          <a:off x="4364038" y="2808288"/>
          <a:ext cx="3289300" cy="109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3" name="Equation" r:id="rId4" imgW="838080" imgH="279360" progId="Equation.DSMT4">
                  <p:embed/>
                </p:oleObj>
              </mc:Choice>
              <mc:Fallback>
                <p:oleObj name="Equation" r:id="rId4" imgW="838080" imgH="27936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64038" y="2808288"/>
                        <a:ext cx="3289300" cy="1096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682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4907099"/>
              </p:ext>
            </p:extLst>
          </p:nvPr>
        </p:nvGraphicFramePr>
        <p:xfrm>
          <a:off x="4829176" y="2768600"/>
          <a:ext cx="2535594" cy="11703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77" name="Equation" r:id="rId4" imgW="330120" imgH="152280" progId="Equation.DSMT4">
                  <p:embed/>
                </p:oleObj>
              </mc:Choice>
              <mc:Fallback>
                <p:oleObj name="Equation" r:id="rId4" imgW="330120" imgH="15228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29176" y="2768600"/>
                        <a:ext cx="2535594" cy="11703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676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5389953"/>
              </p:ext>
            </p:extLst>
          </p:nvPr>
        </p:nvGraphicFramePr>
        <p:xfrm>
          <a:off x="5145087" y="2789238"/>
          <a:ext cx="2061391" cy="1077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01" name="Equation" r:id="rId4" imgW="533160" imgH="279360" progId="Equation.DSMT4">
                  <p:embed/>
                </p:oleObj>
              </mc:Choice>
              <mc:Fallback>
                <p:oleObj name="Equation" r:id="rId4" imgW="533160" imgH="27936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45087" y="2789238"/>
                        <a:ext cx="2061391" cy="1077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37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6392257"/>
              </p:ext>
            </p:extLst>
          </p:nvPr>
        </p:nvGraphicFramePr>
        <p:xfrm>
          <a:off x="5003475" y="2767823"/>
          <a:ext cx="2655566" cy="10277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25" name="Equation" r:id="rId4" imgW="393480" imgH="152280" progId="Equation.DSMT4">
                  <p:embed/>
                </p:oleObj>
              </mc:Choice>
              <mc:Fallback>
                <p:oleObj name="Equation" r:id="rId4" imgW="393480" imgH="15228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03475" y="2767823"/>
                        <a:ext cx="2655566" cy="10277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748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663830"/>
              </p:ext>
            </p:extLst>
          </p:nvPr>
        </p:nvGraphicFramePr>
        <p:xfrm>
          <a:off x="4545013" y="2320925"/>
          <a:ext cx="3382962" cy="219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49" name="Equation" r:id="rId4" imgW="1269720" imgH="825480" progId="Equation.DSMT4">
                  <p:embed/>
                </p:oleObj>
              </mc:Choice>
              <mc:Fallback>
                <p:oleObj name="Equation" r:id="rId4" imgW="1269720" imgH="82548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45013" y="2320925"/>
                        <a:ext cx="3382962" cy="2193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951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1764788"/>
              </p:ext>
            </p:extLst>
          </p:nvPr>
        </p:nvGraphicFramePr>
        <p:xfrm>
          <a:off x="3256961" y="1944736"/>
          <a:ext cx="5423660" cy="1362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3" name="Equation" r:id="rId4" imgW="2323800" imgH="583920" progId="Equation.DSMT4">
                  <p:embed/>
                </p:oleObj>
              </mc:Choice>
              <mc:Fallback>
                <p:oleObj name="Equation" r:id="rId4" imgW="2323800" imgH="58392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56961" y="1944736"/>
                        <a:ext cx="5423660" cy="13627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434" y="3498683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Finding this limit is the same as finding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20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2026864"/>
              </p:ext>
            </p:extLst>
          </p:nvPr>
        </p:nvGraphicFramePr>
        <p:xfrm>
          <a:off x="4621213" y="2273300"/>
          <a:ext cx="3248025" cy="219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74" name="Equation" r:id="rId4" imgW="1218960" imgH="825480" progId="Equation.DSMT4">
                  <p:embed/>
                </p:oleObj>
              </mc:Choice>
              <mc:Fallback>
                <p:oleObj name="Equation" r:id="rId4" imgW="1218960" imgH="82548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21213" y="2273300"/>
                        <a:ext cx="3248025" cy="2195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396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2138964"/>
              </p:ext>
            </p:extLst>
          </p:nvPr>
        </p:nvGraphicFramePr>
        <p:xfrm>
          <a:off x="5097462" y="2913062"/>
          <a:ext cx="2157439" cy="103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97" name="Equation" r:id="rId4" imgW="583920" imgH="279360" progId="Equation.DSMT4">
                  <p:embed/>
                </p:oleObj>
              </mc:Choice>
              <mc:Fallback>
                <p:oleObj name="Equation" r:id="rId4" imgW="583920" imgH="27936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97462" y="2913062"/>
                        <a:ext cx="2157439" cy="1030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18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7422422"/>
              </p:ext>
            </p:extLst>
          </p:nvPr>
        </p:nvGraphicFramePr>
        <p:xfrm>
          <a:off x="5257898" y="1875874"/>
          <a:ext cx="2042611" cy="2743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21" name="Equation" r:id="rId4" imgW="774360" imgH="1041120" progId="Equation.DSMT4">
                  <p:embed/>
                </p:oleObj>
              </mc:Choice>
              <mc:Fallback>
                <p:oleObj name="Equation" r:id="rId4" imgW="774360" imgH="104112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57898" y="1875874"/>
                        <a:ext cx="2042611" cy="27437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56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3460767"/>
              </p:ext>
            </p:extLst>
          </p:nvPr>
        </p:nvGraphicFramePr>
        <p:xfrm>
          <a:off x="4700588" y="2808287"/>
          <a:ext cx="2922066" cy="112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45" name="Equation" r:id="rId4" imgW="723600" imgH="279360" progId="Equation.DSMT4">
                  <p:embed/>
                </p:oleObj>
              </mc:Choice>
              <mc:Fallback>
                <p:oleObj name="Equation" r:id="rId4" imgW="723600" imgH="27936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00588" y="2808287"/>
                        <a:ext cx="2922066" cy="1125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57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1781318"/>
              </p:ext>
            </p:extLst>
          </p:nvPr>
        </p:nvGraphicFramePr>
        <p:xfrm>
          <a:off x="3676650" y="2806700"/>
          <a:ext cx="4454525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69" name="Equation" r:id="rId4" imgW="660240" imgH="152280" progId="Equation.DSMT4">
                  <p:embed/>
                </p:oleObj>
              </mc:Choice>
              <mc:Fallback>
                <p:oleObj name="Equation" r:id="rId4" imgW="660240" imgH="15228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76650" y="2806700"/>
                        <a:ext cx="4454525" cy="1027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372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6844751"/>
              </p:ext>
            </p:extLst>
          </p:nvPr>
        </p:nvGraphicFramePr>
        <p:xfrm>
          <a:off x="4600575" y="2741612"/>
          <a:ext cx="2923068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3" name="Equation" r:id="rId4" imgW="749160" imgH="279360" progId="Equation.DSMT4">
                  <p:embed/>
                </p:oleObj>
              </mc:Choice>
              <mc:Fallback>
                <p:oleObj name="Equation" r:id="rId4" imgW="749160" imgH="27936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00575" y="2741612"/>
                        <a:ext cx="2923068" cy="1087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250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0491744"/>
              </p:ext>
            </p:extLst>
          </p:nvPr>
        </p:nvGraphicFramePr>
        <p:xfrm>
          <a:off x="4343400" y="2663825"/>
          <a:ext cx="3597275" cy="119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17" name="Equation" r:id="rId4" imgW="533160" imgH="177480" progId="Equation.DSMT4">
                  <p:embed/>
                </p:oleObj>
              </mc:Choice>
              <mc:Fallback>
                <p:oleObj name="Equation" r:id="rId4" imgW="533160" imgH="17748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43400" y="2663825"/>
                        <a:ext cx="3597275" cy="1198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046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4847428"/>
              </p:ext>
            </p:extLst>
          </p:nvPr>
        </p:nvGraphicFramePr>
        <p:xfrm>
          <a:off x="4865688" y="2428875"/>
          <a:ext cx="2490154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41" name="Equation" r:id="rId4" imgW="736560" imgH="507960" progId="Equation.DSMT4">
                  <p:embed/>
                </p:oleObj>
              </mc:Choice>
              <mc:Fallback>
                <p:oleObj name="Equation" r:id="rId4" imgW="736560" imgH="50796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65688" y="2428875"/>
                        <a:ext cx="2490154" cy="171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796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9391842"/>
              </p:ext>
            </p:extLst>
          </p:nvPr>
        </p:nvGraphicFramePr>
        <p:xfrm>
          <a:off x="4453133" y="2180417"/>
          <a:ext cx="3590187" cy="21416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65" name="Equation" r:id="rId4" imgW="850680" imgH="507960" progId="Equation.DSMT4">
                  <p:embed/>
                </p:oleObj>
              </mc:Choice>
              <mc:Fallback>
                <p:oleObj name="Equation" r:id="rId4" imgW="850680" imgH="50796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53133" y="2180417"/>
                        <a:ext cx="3590187" cy="21416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767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2635050"/>
              </p:ext>
            </p:extLst>
          </p:nvPr>
        </p:nvGraphicFramePr>
        <p:xfrm>
          <a:off x="4699485" y="2832780"/>
          <a:ext cx="2983355" cy="1129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90" name="Equation" r:id="rId4" imgW="736560" imgH="279360" progId="Equation.DSMT4">
                  <p:embed/>
                </p:oleObj>
              </mc:Choice>
              <mc:Fallback>
                <p:oleObj name="Equation" r:id="rId4" imgW="736560" imgH="27936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99485" y="2832780"/>
                        <a:ext cx="2983355" cy="1129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275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2020692"/>
              </p:ext>
            </p:extLst>
          </p:nvPr>
        </p:nvGraphicFramePr>
        <p:xfrm>
          <a:off x="3425825" y="2835275"/>
          <a:ext cx="5767388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54" name="Equation" r:id="rId4" imgW="2450880" imgH="253800" progId="Equation.DSMT4">
                  <p:embed/>
                </p:oleObj>
              </mc:Choice>
              <mc:Fallback>
                <p:oleObj name="Equation" r:id="rId4" imgW="24508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25825" y="2835275"/>
                        <a:ext cx="5767388" cy="598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445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6802" y="255934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t</a:t>
            </a:r>
            <a:r>
              <a:rPr lang="en-US" sz="3600" dirty="0" smtClean="0"/>
              <a:t>he horizontal asymptote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6967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8969318"/>
              </p:ext>
            </p:extLst>
          </p:nvPr>
        </p:nvGraphicFramePr>
        <p:xfrm>
          <a:off x="3970696" y="2849111"/>
          <a:ext cx="4490838" cy="985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14" name="Equation" r:id="rId4" imgW="1155600" imgH="253800" progId="Equation.DSMT4">
                  <p:embed/>
                </p:oleObj>
              </mc:Choice>
              <mc:Fallback>
                <p:oleObj name="Equation" r:id="rId4" imgW="1155600" imgH="25380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70696" y="2849111"/>
                        <a:ext cx="4490838" cy="9857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803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699871"/>
              </p:ext>
            </p:extLst>
          </p:nvPr>
        </p:nvGraphicFramePr>
        <p:xfrm>
          <a:off x="4632810" y="2756580"/>
          <a:ext cx="3058823" cy="1158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837" name="Equation" r:id="rId4" imgW="736560" imgH="279360" progId="Equation.DSMT4">
                  <p:embed/>
                </p:oleObj>
              </mc:Choice>
              <mc:Fallback>
                <p:oleObj name="Equation" r:id="rId4" imgW="736560" imgH="27936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32810" y="2756580"/>
                        <a:ext cx="3058823" cy="11581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876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1656600"/>
              </p:ext>
            </p:extLst>
          </p:nvPr>
        </p:nvGraphicFramePr>
        <p:xfrm>
          <a:off x="3694471" y="2849111"/>
          <a:ext cx="4490838" cy="985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60" name="Equation" r:id="rId4" imgW="1155600" imgH="253800" progId="Equation.DSMT4">
                  <p:embed/>
                </p:oleObj>
              </mc:Choice>
              <mc:Fallback>
                <p:oleObj name="Equation" r:id="rId4" imgW="1155600" imgH="25380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94471" y="2849111"/>
                        <a:ext cx="4490838" cy="9857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025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9893906"/>
              </p:ext>
            </p:extLst>
          </p:nvPr>
        </p:nvGraphicFramePr>
        <p:xfrm>
          <a:off x="4375635" y="2794680"/>
          <a:ext cx="3134290" cy="1186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86" name="Equation" r:id="rId4" imgW="736560" imgH="279360" progId="Equation.DSMT4">
                  <p:embed/>
                </p:oleObj>
              </mc:Choice>
              <mc:Fallback>
                <p:oleObj name="Equation" r:id="rId4" imgW="736560" imgH="27936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75635" y="2794680"/>
                        <a:ext cx="3134290" cy="11867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418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7070561"/>
              </p:ext>
            </p:extLst>
          </p:nvPr>
        </p:nvGraphicFramePr>
        <p:xfrm>
          <a:off x="4570413" y="2735263"/>
          <a:ext cx="3229799" cy="1131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909" name="Equation" r:id="rId4" imgW="723600" imgH="253800" progId="Equation.DSMT4">
                  <p:embed/>
                </p:oleObj>
              </mc:Choice>
              <mc:Fallback>
                <p:oleObj name="Equation" r:id="rId4" imgW="723600" imgH="25380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0413" y="2735263"/>
                        <a:ext cx="3229799" cy="1131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452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9700748"/>
              </p:ext>
            </p:extLst>
          </p:nvPr>
        </p:nvGraphicFramePr>
        <p:xfrm>
          <a:off x="4498975" y="2793999"/>
          <a:ext cx="3214802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32" name="Equation" r:id="rId4" imgW="799920" imgH="279360" progId="Equation.DSMT4">
                  <p:embed/>
                </p:oleObj>
              </mc:Choice>
              <mc:Fallback>
                <p:oleObj name="Equation" r:id="rId4" imgW="799920" imgH="27936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98975" y="2793999"/>
                        <a:ext cx="3214802" cy="1120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874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5718039"/>
              </p:ext>
            </p:extLst>
          </p:nvPr>
        </p:nvGraphicFramePr>
        <p:xfrm>
          <a:off x="4830763" y="2803525"/>
          <a:ext cx="2894526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56" name="Equation" r:id="rId4" imgW="545760" imgH="164880" progId="Equation.DSMT4">
                  <p:embed/>
                </p:oleObj>
              </mc:Choice>
              <mc:Fallback>
                <p:oleObj name="Equation" r:id="rId4" imgW="545760" imgH="16488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30763" y="2803525"/>
                        <a:ext cx="2894526" cy="873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241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4197353"/>
              </p:ext>
            </p:extLst>
          </p:nvPr>
        </p:nvGraphicFramePr>
        <p:xfrm>
          <a:off x="4432300" y="2774950"/>
          <a:ext cx="3242124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80" name="Equation" r:id="rId4" imgW="799920" imgH="279360" progId="Equation.DSMT4">
                  <p:embed/>
                </p:oleObj>
              </mc:Choice>
              <mc:Fallback>
                <p:oleObj name="Equation" r:id="rId4" imgW="799920" imgH="27936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32300" y="2774950"/>
                        <a:ext cx="3242124" cy="1130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887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5954606"/>
              </p:ext>
            </p:extLst>
          </p:nvPr>
        </p:nvGraphicFramePr>
        <p:xfrm>
          <a:off x="4594225" y="2879725"/>
          <a:ext cx="3173768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04" name="Equation" r:id="rId4" imgW="647640" imgH="164880" progId="Equation.DSMT4">
                  <p:embed/>
                </p:oleObj>
              </mc:Choice>
              <mc:Fallback>
                <p:oleObj name="Equation" r:id="rId4" imgW="647640" imgH="16488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94225" y="2879725"/>
                        <a:ext cx="3173768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945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6189502"/>
              </p:ext>
            </p:extLst>
          </p:nvPr>
        </p:nvGraphicFramePr>
        <p:xfrm>
          <a:off x="3954463" y="2822575"/>
          <a:ext cx="4077544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28" name="Equation" r:id="rId4" imgW="1041120" imgH="279360" progId="Equation.DSMT4">
                  <p:embed/>
                </p:oleObj>
              </mc:Choice>
              <mc:Fallback>
                <p:oleObj name="Equation" r:id="rId4" imgW="1041120" imgH="27936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54463" y="2822575"/>
                        <a:ext cx="4077544" cy="109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442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0482" y="1647786"/>
            <a:ext cx="2286000" cy="2286000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4056448"/>
              </p:ext>
            </p:extLst>
          </p:nvPr>
        </p:nvGraphicFramePr>
        <p:xfrm>
          <a:off x="4883223" y="4288137"/>
          <a:ext cx="2480518" cy="951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6" name="Equation" r:id="rId5" imgW="927000" imgH="355320" progId="Equation.DSMT4">
                  <p:embed/>
                </p:oleObj>
              </mc:Choice>
              <mc:Fallback>
                <p:oleObj name="Equation" r:id="rId5" imgW="92700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83223" y="4288137"/>
                        <a:ext cx="2480518" cy="9514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14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2873570"/>
              </p:ext>
            </p:extLst>
          </p:nvPr>
        </p:nvGraphicFramePr>
        <p:xfrm>
          <a:off x="4868862" y="2865438"/>
          <a:ext cx="2939693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52" name="Equation" r:id="rId4" imgW="545760" imgH="152280" progId="Equation.DSMT4">
                  <p:embed/>
                </p:oleObj>
              </mc:Choice>
              <mc:Fallback>
                <p:oleObj name="Equation" r:id="rId4" imgW="545760" imgH="15228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68862" y="2865438"/>
                        <a:ext cx="2939693" cy="820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396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5532560"/>
              </p:ext>
            </p:extLst>
          </p:nvPr>
        </p:nvGraphicFramePr>
        <p:xfrm>
          <a:off x="3830638" y="2822574"/>
          <a:ext cx="4113104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76" name="Equation" r:id="rId4" imgW="1041120" imgH="279360" progId="Equation.DSMT4">
                  <p:embed/>
                </p:oleObj>
              </mc:Choice>
              <mc:Fallback>
                <p:oleObj name="Equation" r:id="rId4" imgW="1041120" imgH="27936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30638" y="2822574"/>
                        <a:ext cx="4113104" cy="1101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235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3972644"/>
              </p:ext>
            </p:extLst>
          </p:nvPr>
        </p:nvGraphicFramePr>
        <p:xfrm>
          <a:off x="4584700" y="2922588"/>
          <a:ext cx="3327784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100" name="Equation" r:id="rId4" imgW="647640" imgH="152280" progId="Equation.DSMT4">
                  <p:embed/>
                </p:oleObj>
              </mc:Choice>
              <mc:Fallback>
                <p:oleObj name="Equation" r:id="rId4" imgW="647640" imgH="15228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84700" y="2922588"/>
                        <a:ext cx="3327784" cy="782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918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1740990"/>
              </p:ext>
            </p:extLst>
          </p:nvPr>
        </p:nvGraphicFramePr>
        <p:xfrm>
          <a:off x="3370263" y="1519238"/>
          <a:ext cx="6007100" cy="384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25" name="Equation" r:id="rId4" imgW="1803240" imgH="1155600" progId="Equation.DSMT4">
                  <p:embed/>
                </p:oleObj>
              </mc:Choice>
              <mc:Fallback>
                <p:oleObj name="Equation" r:id="rId4" imgW="1803240" imgH="115560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70263" y="1519238"/>
                        <a:ext cx="6007100" cy="384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09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1230560"/>
              </p:ext>
            </p:extLst>
          </p:nvPr>
        </p:nvGraphicFramePr>
        <p:xfrm>
          <a:off x="3784506" y="2809099"/>
          <a:ext cx="5188044" cy="1073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149" name="Equation" r:id="rId4" imgW="2082600" imgH="431640" progId="Equation.DSMT4">
                  <p:embed/>
                </p:oleObj>
              </mc:Choice>
              <mc:Fallback>
                <p:oleObj name="Equation" r:id="rId4" imgW="2082600" imgH="43164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84506" y="2809099"/>
                        <a:ext cx="5188044" cy="10736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476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8435958"/>
              </p:ext>
            </p:extLst>
          </p:nvPr>
        </p:nvGraphicFramePr>
        <p:xfrm>
          <a:off x="3446463" y="1433513"/>
          <a:ext cx="6007100" cy="384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2" name="Equation" r:id="rId4" imgW="1803240" imgH="1155600" progId="Equation.DSMT4">
                  <p:embed/>
                </p:oleObj>
              </mc:Choice>
              <mc:Fallback>
                <p:oleObj name="Equation" r:id="rId4" imgW="1803240" imgH="115560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46463" y="1433513"/>
                        <a:ext cx="6007100" cy="384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330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9888273"/>
              </p:ext>
            </p:extLst>
          </p:nvPr>
        </p:nvGraphicFramePr>
        <p:xfrm>
          <a:off x="4433888" y="3074988"/>
          <a:ext cx="3563937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96" name="Equation" r:id="rId4" imgW="1168200" imgH="203040" progId="Equation.DSMT4">
                  <p:embed/>
                </p:oleObj>
              </mc:Choice>
              <mc:Fallback>
                <p:oleObj name="Equation" r:id="rId4" imgW="1168200" imgH="20304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33888" y="3074988"/>
                        <a:ext cx="3563937" cy="620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446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0549667"/>
              </p:ext>
            </p:extLst>
          </p:nvPr>
        </p:nvGraphicFramePr>
        <p:xfrm>
          <a:off x="3506788" y="2420938"/>
          <a:ext cx="5573712" cy="184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20" name="Equation" r:id="rId4" imgW="2184120" imgH="723600" progId="Equation.DSMT4">
                  <p:embed/>
                </p:oleObj>
              </mc:Choice>
              <mc:Fallback>
                <p:oleObj name="Equation" r:id="rId4" imgW="2184120" imgH="72360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06788" y="2420938"/>
                        <a:ext cx="5573712" cy="1843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371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6682252"/>
              </p:ext>
            </p:extLst>
          </p:nvPr>
        </p:nvGraphicFramePr>
        <p:xfrm>
          <a:off x="4665663" y="3121025"/>
          <a:ext cx="2911475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44" name="Equation" r:id="rId4" imgW="1168200" imgH="203040" progId="Equation.DSMT4">
                  <p:embed/>
                </p:oleObj>
              </mc:Choice>
              <mc:Fallback>
                <p:oleObj name="Equation" r:id="rId4" imgW="1168200" imgH="20304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65663" y="3121025"/>
                        <a:ext cx="2911475" cy="506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195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0924047"/>
              </p:ext>
            </p:extLst>
          </p:nvPr>
        </p:nvGraphicFramePr>
        <p:xfrm>
          <a:off x="4311650" y="2535238"/>
          <a:ext cx="4211638" cy="184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68" name="Equation" r:id="rId4" imgW="1650960" imgH="723600" progId="Equation.DSMT4">
                  <p:embed/>
                </p:oleObj>
              </mc:Choice>
              <mc:Fallback>
                <p:oleObj name="Equation" r:id="rId4" imgW="1650960" imgH="72360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11650" y="2535238"/>
                        <a:ext cx="4211638" cy="1843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742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9151382"/>
              </p:ext>
            </p:extLst>
          </p:nvPr>
        </p:nvGraphicFramePr>
        <p:xfrm>
          <a:off x="4945063" y="2819400"/>
          <a:ext cx="252730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0" name="Equation" r:id="rId4" imgW="1726920" imgH="507960" progId="Equation.DSMT4">
                  <p:embed/>
                </p:oleObj>
              </mc:Choice>
              <mc:Fallback>
                <p:oleObj name="Equation" r:id="rId4" imgW="172692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45063" y="2819400"/>
                        <a:ext cx="2527300" cy="742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61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088730"/>
              </p:ext>
            </p:extLst>
          </p:nvPr>
        </p:nvGraphicFramePr>
        <p:xfrm>
          <a:off x="4192588" y="2809875"/>
          <a:ext cx="4429125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92" name="Equation" r:id="rId4" imgW="1777680" imgH="431640" progId="Equation.DSMT4">
                  <p:embed/>
                </p:oleObj>
              </mc:Choice>
              <mc:Fallback>
                <p:oleObj name="Equation" r:id="rId4" imgW="1777680" imgH="43164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92588" y="2809875"/>
                        <a:ext cx="4429125" cy="1073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774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6571478"/>
              </p:ext>
            </p:extLst>
          </p:nvPr>
        </p:nvGraphicFramePr>
        <p:xfrm>
          <a:off x="5143500" y="2560637"/>
          <a:ext cx="2040673" cy="1506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314" name="Equation" r:id="rId4" imgW="533160" imgH="393480" progId="Equation.DSMT4">
                  <p:embed/>
                </p:oleObj>
              </mc:Choice>
              <mc:Fallback>
                <p:oleObj name="Equation" r:id="rId4" imgW="533160" imgH="39348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43500" y="2560637"/>
                        <a:ext cx="2040673" cy="1506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243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7721553"/>
              </p:ext>
            </p:extLst>
          </p:nvPr>
        </p:nvGraphicFramePr>
        <p:xfrm>
          <a:off x="5179138" y="2839975"/>
          <a:ext cx="2323753" cy="113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338" name="Equation" r:id="rId4" imgW="520560" imgH="253800" progId="Equation.DSMT4">
                  <p:embed/>
                </p:oleObj>
              </mc:Choice>
              <mc:Fallback>
                <p:oleObj name="Equation" r:id="rId4" imgW="520560" imgH="25380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79138" y="2839975"/>
                        <a:ext cx="2323753" cy="1131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707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8015445"/>
              </p:ext>
            </p:extLst>
          </p:nvPr>
        </p:nvGraphicFramePr>
        <p:xfrm>
          <a:off x="5095874" y="2732088"/>
          <a:ext cx="2419197" cy="1154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62" name="Equation" r:id="rId4" imgW="583920" imgH="279360" progId="Equation.DSMT4">
                  <p:embed/>
                </p:oleObj>
              </mc:Choice>
              <mc:Fallback>
                <p:oleObj name="Equation" r:id="rId4" imgW="583920" imgH="27936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95874" y="2732088"/>
                        <a:ext cx="2419197" cy="1154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811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7406383"/>
              </p:ext>
            </p:extLst>
          </p:nvPr>
        </p:nvGraphicFramePr>
        <p:xfrm>
          <a:off x="5092150" y="2702413"/>
          <a:ext cx="2121233" cy="105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86" name="Equation" r:id="rId4" imgW="380880" imgH="190440" progId="Equation.DSMT4">
                  <p:embed/>
                </p:oleObj>
              </mc:Choice>
              <mc:Fallback>
                <p:oleObj name="Equation" r:id="rId4" imgW="380880" imgH="19044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92150" y="2702413"/>
                        <a:ext cx="2121233" cy="1059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079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9475061"/>
              </p:ext>
            </p:extLst>
          </p:nvPr>
        </p:nvGraphicFramePr>
        <p:xfrm>
          <a:off x="4937125" y="2865438"/>
          <a:ext cx="2552556" cy="1192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10" name="Equation" r:id="rId4" imgW="596880" imgH="279360" progId="Equation.DSMT4">
                  <p:embed/>
                </p:oleObj>
              </mc:Choice>
              <mc:Fallback>
                <p:oleObj name="Equation" r:id="rId4" imgW="596880" imgH="27936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37125" y="2865438"/>
                        <a:ext cx="2552556" cy="1192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221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4594811"/>
              </p:ext>
            </p:extLst>
          </p:nvPr>
        </p:nvGraphicFramePr>
        <p:xfrm>
          <a:off x="5221450" y="2444038"/>
          <a:ext cx="1998499" cy="163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34" name="Equation" r:id="rId4" imgW="495000" imgH="406080" progId="Equation.DSMT4">
                  <p:embed/>
                </p:oleObj>
              </mc:Choice>
              <mc:Fallback>
                <p:oleObj name="Equation" r:id="rId4" imgW="495000" imgH="40608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21450" y="2444038"/>
                        <a:ext cx="1998499" cy="1638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756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2376136"/>
              </p:ext>
            </p:extLst>
          </p:nvPr>
        </p:nvGraphicFramePr>
        <p:xfrm>
          <a:off x="4727575" y="2533650"/>
          <a:ext cx="3205255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57" name="Equation" r:id="rId4" imgW="825480" imgH="393480" progId="Equation.DSMT4">
                  <p:embed/>
                </p:oleObj>
              </mc:Choice>
              <mc:Fallback>
                <p:oleObj name="Equation" r:id="rId4" imgW="825480" imgH="39348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27575" y="2533650"/>
                        <a:ext cx="3205255" cy="152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523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0297886"/>
              </p:ext>
            </p:extLst>
          </p:nvPr>
        </p:nvGraphicFramePr>
        <p:xfrm>
          <a:off x="4986337" y="2898775"/>
          <a:ext cx="2525611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81" name="Equation" r:id="rId4" imgW="634680" imgH="190440" progId="Equation.DSMT4">
                  <p:embed/>
                </p:oleObj>
              </mc:Choice>
              <mc:Fallback>
                <p:oleObj name="Equation" r:id="rId4" imgW="634680" imgH="19044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86337" y="2898775"/>
                        <a:ext cx="2525611" cy="758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608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4011245"/>
              </p:ext>
            </p:extLst>
          </p:nvPr>
        </p:nvGraphicFramePr>
        <p:xfrm>
          <a:off x="4803775" y="2562225"/>
          <a:ext cx="2904762" cy="138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505" name="Equation" r:id="rId4" imgW="825480" imgH="393480" progId="Equation.DSMT4">
                  <p:embed/>
                </p:oleObj>
              </mc:Choice>
              <mc:Fallback>
                <p:oleObj name="Equation" r:id="rId4" imgW="825480" imgH="39348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03775" y="2562225"/>
                        <a:ext cx="2904762" cy="1381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161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2169" y="1639474"/>
            <a:ext cx="2286000" cy="2286000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9197333"/>
              </p:ext>
            </p:extLst>
          </p:nvPr>
        </p:nvGraphicFramePr>
        <p:xfrm>
          <a:off x="4892000" y="4279469"/>
          <a:ext cx="2446337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4" name="Equation" r:id="rId5" imgW="914400" imgH="355320" progId="Equation.DSMT4">
                  <p:embed/>
                </p:oleObj>
              </mc:Choice>
              <mc:Fallback>
                <p:oleObj name="Equation" r:id="rId5" imgW="914400" imgH="35532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92000" y="4279469"/>
                        <a:ext cx="2446337" cy="95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862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6123255"/>
              </p:ext>
            </p:extLst>
          </p:nvPr>
        </p:nvGraphicFramePr>
        <p:xfrm>
          <a:off x="4833938" y="2851150"/>
          <a:ext cx="2969442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29" name="Equation" r:id="rId4" imgW="634680" imgH="190440" progId="Equation.DSMT4">
                  <p:embed/>
                </p:oleObj>
              </mc:Choice>
              <mc:Fallback>
                <p:oleObj name="Equation" r:id="rId4" imgW="634680" imgH="19044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33938" y="2851150"/>
                        <a:ext cx="2969442" cy="892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141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9504608"/>
              </p:ext>
            </p:extLst>
          </p:nvPr>
        </p:nvGraphicFramePr>
        <p:xfrm>
          <a:off x="4687888" y="2473325"/>
          <a:ext cx="3083687" cy="143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53" name="Equation" r:id="rId4" imgW="927000" imgH="431640" progId="Equation.DSMT4">
                  <p:embed/>
                </p:oleObj>
              </mc:Choice>
              <mc:Fallback>
                <p:oleObj name="Equation" r:id="rId4" imgW="927000" imgH="43164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87888" y="2473325"/>
                        <a:ext cx="3083687" cy="1431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277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7605480"/>
              </p:ext>
            </p:extLst>
          </p:nvPr>
        </p:nvGraphicFramePr>
        <p:xfrm>
          <a:off x="4987924" y="2974975"/>
          <a:ext cx="2660609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77" name="Equation" r:id="rId4" imgW="622080" imgH="190440" progId="Equation.DSMT4">
                  <p:embed/>
                </p:oleObj>
              </mc:Choice>
              <mc:Fallback>
                <p:oleObj name="Equation" r:id="rId4" imgW="622080" imgH="19044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87924" y="2974975"/>
                        <a:ext cx="2660609" cy="815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958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5922974"/>
              </p:ext>
            </p:extLst>
          </p:nvPr>
        </p:nvGraphicFramePr>
        <p:xfrm>
          <a:off x="4801216" y="2597344"/>
          <a:ext cx="2796097" cy="1298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601" name="Equation" r:id="rId4" imgW="927000" imgH="431640" progId="Equation.DSMT4">
                  <p:embed/>
                </p:oleObj>
              </mc:Choice>
              <mc:Fallback>
                <p:oleObj name="Equation" r:id="rId4" imgW="927000" imgH="43164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01216" y="2597344"/>
                        <a:ext cx="2796097" cy="12983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438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0624647"/>
              </p:ext>
            </p:extLst>
          </p:nvPr>
        </p:nvGraphicFramePr>
        <p:xfrm>
          <a:off x="4841875" y="2955925"/>
          <a:ext cx="2607381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625" name="Equation" r:id="rId4" imgW="647640" imgH="190440" progId="Equation.DSMT4">
                  <p:embed/>
                </p:oleObj>
              </mc:Choice>
              <mc:Fallback>
                <p:oleObj name="Equation" r:id="rId4" imgW="647640" imgH="19044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41875" y="2955925"/>
                        <a:ext cx="2607381" cy="768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273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722376"/>
              </p:ext>
            </p:extLst>
          </p:nvPr>
        </p:nvGraphicFramePr>
        <p:xfrm>
          <a:off x="4206875" y="2473325"/>
          <a:ext cx="3538187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9" name="Equation" r:id="rId4" imgW="1015920" imgH="431640" progId="Equation.DSMT4">
                  <p:embed/>
                </p:oleObj>
              </mc:Choice>
              <mc:Fallback>
                <p:oleObj name="Equation" r:id="rId4" imgW="1015920" imgH="43164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06875" y="2473325"/>
                        <a:ext cx="3538187" cy="149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688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2902776"/>
              </p:ext>
            </p:extLst>
          </p:nvPr>
        </p:nvGraphicFramePr>
        <p:xfrm>
          <a:off x="4824413" y="2955925"/>
          <a:ext cx="2620718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73" name="Equation" r:id="rId4" imgW="634680" imgH="190440" progId="Equation.DSMT4">
                  <p:embed/>
                </p:oleObj>
              </mc:Choice>
              <mc:Fallback>
                <p:oleObj name="Equation" r:id="rId4" imgW="634680" imgH="19044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24413" y="2955925"/>
                        <a:ext cx="2620718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589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8901375"/>
              </p:ext>
            </p:extLst>
          </p:nvPr>
        </p:nvGraphicFramePr>
        <p:xfrm>
          <a:off x="4549775" y="2730500"/>
          <a:ext cx="3223349" cy="136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97" name="Equation" r:id="rId4" imgW="1015920" imgH="431640" progId="Equation.DSMT4">
                  <p:embed/>
                </p:oleObj>
              </mc:Choice>
              <mc:Fallback>
                <p:oleObj name="Equation" r:id="rId4" imgW="1015920" imgH="43164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49775" y="2730500"/>
                        <a:ext cx="3223349" cy="1365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023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9318846"/>
              </p:ext>
            </p:extLst>
          </p:nvPr>
        </p:nvGraphicFramePr>
        <p:xfrm>
          <a:off x="4967288" y="3070225"/>
          <a:ext cx="2652420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721" name="Equation" r:id="rId4" imgW="634680" imgH="190440" progId="Equation.DSMT4">
                  <p:embed/>
                </p:oleObj>
              </mc:Choice>
              <mc:Fallback>
                <p:oleObj name="Equation" r:id="rId4" imgW="634680" imgH="19044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67288" y="3070225"/>
                        <a:ext cx="2652420" cy="796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455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95604" y="223124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/>
              <a:t>Approximation of area under a curve, from </a:t>
            </a:r>
            <a:r>
              <a:rPr lang="en-US" sz="3600" i="1" dirty="0" smtClean="0"/>
              <a:t>x</a:t>
            </a:r>
            <a:r>
              <a:rPr lang="en-US" sz="3600" dirty="0" smtClean="0"/>
              <a:t> = </a:t>
            </a:r>
            <a:r>
              <a:rPr lang="en-US" sz="3600" i="1" dirty="0" smtClean="0"/>
              <a:t>a</a:t>
            </a:r>
            <a:r>
              <a:rPr lang="en-US" sz="3600" dirty="0" smtClean="0"/>
              <a:t> to </a:t>
            </a:r>
            <a:r>
              <a:rPr lang="en-US" sz="3600" i="1" dirty="0" smtClean="0"/>
              <a:t>x</a:t>
            </a:r>
            <a:r>
              <a:rPr lang="en-US" sz="3600" dirty="0" smtClean="0"/>
              <a:t> = </a:t>
            </a:r>
            <a:r>
              <a:rPr lang="en-US" sz="3600" i="1" dirty="0" smtClean="0"/>
              <a:t>b</a:t>
            </a:r>
            <a:r>
              <a:rPr lang="en-US" sz="3600" dirty="0" smtClean="0"/>
              <a:t>,</a:t>
            </a:r>
            <a:br>
              <a:rPr lang="en-US" sz="3600" dirty="0" smtClean="0"/>
            </a:br>
            <a:r>
              <a:rPr lang="en-US" sz="3600" dirty="0" smtClean="0"/>
              <a:t>using a left endpoint approximation and </a:t>
            </a:r>
            <a:r>
              <a:rPr lang="en-US" sz="3600" i="1" dirty="0" smtClean="0"/>
              <a:t>n</a:t>
            </a:r>
            <a:r>
              <a:rPr lang="en-US" sz="3600" dirty="0" smtClean="0"/>
              <a:t> subintervals …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6754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106346"/>
              </p:ext>
            </p:extLst>
          </p:nvPr>
        </p:nvGraphicFramePr>
        <p:xfrm>
          <a:off x="4992688" y="2882900"/>
          <a:ext cx="252730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8" name="Equation" r:id="rId4" imgW="1726920" imgH="507960" progId="Equation.DSMT4">
                  <p:embed/>
                </p:oleObj>
              </mc:Choice>
              <mc:Fallback>
                <p:oleObj name="Equation" r:id="rId4" imgW="1726920" imgH="50796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92688" y="2882900"/>
                        <a:ext cx="2527300" cy="742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307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8361026"/>
              </p:ext>
            </p:extLst>
          </p:nvPr>
        </p:nvGraphicFramePr>
        <p:xfrm>
          <a:off x="1726364" y="2631741"/>
          <a:ext cx="8432800" cy="135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748" name="Equation" r:id="rId4" imgW="2539800" imgH="406080" progId="Equation.DSMT4">
                  <p:embed/>
                </p:oleObj>
              </mc:Choice>
              <mc:Fallback>
                <p:oleObj name="Equation" r:id="rId4" imgW="2539800" imgH="40608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6364" y="2631741"/>
                        <a:ext cx="8432800" cy="1350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856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604" y="223124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Approximation of area under a </a:t>
            </a:r>
            <a:r>
              <a:rPr lang="en-US" sz="3600" dirty="0" smtClean="0"/>
              <a:t>curve, from </a:t>
            </a:r>
            <a:r>
              <a:rPr lang="en-US" sz="3600" i="1" dirty="0" smtClean="0"/>
              <a:t>x</a:t>
            </a:r>
            <a:r>
              <a:rPr lang="en-US" sz="3600" dirty="0" smtClean="0"/>
              <a:t> = </a:t>
            </a:r>
            <a:r>
              <a:rPr lang="en-US" sz="3600" i="1" dirty="0" smtClean="0"/>
              <a:t>a</a:t>
            </a:r>
            <a:r>
              <a:rPr lang="en-US" sz="3600" dirty="0" smtClean="0"/>
              <a:t> to </a:t>
            </a:r>
            <a:r>
              <a:rPr lang="en-US" sz="3600" i="1" dirty="0" smtClean="0"/>
              <a:t>x</a:t>
            </a:r>
            <a:r>
              <a:rPr lang="en-US" sz="3600" dirty="0" smtClean="0"/>
              <a:t> = </a:t>
            </a:r>
            <a:r>
              <a:rPr lang="en-US" sz="3600" i="1" dirty="0" smtClean="0"/>
              <a:t>b</a:t>
            </a:r>
            <a:r>
              <a:rPr lang="en-US" sz="3600" dirty="0" smtClean="0"/>
              <a:t>,</a:t>
            </a:r>
            <a:br>
              <a:rPr lang="en-US" sz="3600" dirty="0" smtClean="0"/>
            </a:br>
            <a:r>
              <a:rPr lang="en-US" sz="3600" dirty="0" smtClean="0"/>
              <a:t>using a right endpoint approximation and </a:t>
            </a:r>
            <a:r>
              <a:rPr lang="en-US" sz="3600" i="1" dirty="0" smtClean="0"/>
              <a:t>n</a:t>
            </a:r>
            <a:r>
              <a:rPr lang="en-US" sz="3600" dirty="0" smtClean="0"/>
              <a:t> subintervals …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7584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662497"/>
              </p:ext>
            </p:extLst>
          </p:nvPr>
        </p:nvGraphicFramePr>
        <p:xfrm>
          <a:off x="2028825" y="2663825"/>
          <a:ext cx="7378700" cy="135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70" name="Equation" r:id="rId4" imgW="2222280" imgH="406080" progId="Equation.DSMT4">
                  <p:embed/>
                </p:oleObj>
              </mc:Choice>
              <mc:Fallback>
                <p:oleObj name="Equation" r:id="rId4" imgW="2222280" imgH="40608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28825" y="2663825"/>
                        <a:ext cx="7378700" cy="1350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856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604" y="223124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Fundamental Theorem of Calculus</a:t>
            </a:r>
            <a:br>
              <a:rPr lang="en-US" sz="3600" dirty="0" smtClean="0"/>
            </a:br>
            <a:r>
              <a:rPr lang="en-US" sz="3600" dirty="0" smtClean="0"/>
              <a:t>2 parts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9049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9668260"/>
              </p:ext>
            </p:extLst>
          </p:nvPr>
        </p:nvGraphicFramePr>
        <p:xfrm>
          <a:off x="3060700" y="1395413"/>
          <a:ext cx="5313363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93" name="Equation" r:id="rId4" imgW="1600200" imgH="1168200" progId="Equation.DSMT4">
                  <p:embed/>
                </p:oleObj>
              </mc:Choice>
              <mc:Fallback>
                <p:oleObj name="Equation" r:id="rId4" imgW="1600200" imgH="116820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60700" y="1395413"/>
                        <a:ext cx="5313363" cy="3886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289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604" y="223124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Trapezoidal Rule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645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8640244"/>
              </p:ext>
            </p:extLst>
          </p:nvPr>
        </p:nvGraphicFramePr>
        <p:xfrm>
          <a:off x="1930400" y="2562225"/>
          <a:ext cx="7993063" cy="96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18" name="Equation" r:id="rId4" imgW="3263760" imgH="393480" progId="Equation.DSMT4">
                  <p:embed/>
                </p:oleObj>
              </mc:Choice>
              <mc:Fallback>
                <p:oleObj name="Equation" r:id="rId4" imgW="3263760" imgH="39348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30400" y="2562225"/>
                        <a:ext cx="7993063" cy="966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044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604" y="223124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Mean Value Theorem</a:t>
            </a:r>
            <a:br>
              <a:rPr lang="en-US" sz="3600" dirty="0" smtClean="0"/>
            </a:br>
            <a:r>
              <a:rPr lang="en-US" sz="3600" dirty="0" smtClean="0"/>
              <a:t>(average value)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1111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5571"/>
              </p:ext>
            </p:extLst>
          </p:nvPr>
        </p:nvGraphicFramePr>
        <p:xfrm>
          <a:off x="950913" y="2173288"/>
          <a:ext cx="9953625" cy="174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878" name="Equation" r:id="rId4" imgW="4063680" imgH="711000" progId="Equation.DSMT4">
                  <p:embed/>
                </p:oleObj>
              </mc:Choice>
              <mc:Fallback>
                <p:oleObj name="Equation" r:id="rId4" imgW="4063680" imgH="71100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50913" y="2173288"/>
                        <a:ext cx="9953625" cy="1744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1989389"/>
              </p:ext>
            </p:extLst>
          </p:nvPr>
        </p:nvGraphicFramePr>
        <p:xfrm>
          <a:off x="2038350" y="4319588"/>
          <a:ext cx="7777163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879" name="Equation" r:id="rId6" imgW="3174840" imgH="279360" progId="Equation.DSMT4">
                  <p:embed/>
                </p:oleObj>
              </mc:Choice>
              <mc:Fallback>
                <p:oleObj name="Equation" r:id="rId6" imgW="3174840" imgH="27936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38350" y="4319588"/>
                        <a:ext cx="7777163" cy="684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677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604" y="223124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Mean Value Theorem</a:t>
            </a:r>
            <a:br>
              <a:rPr lang="en-US" sz="3600" dirty="0" smtClean="0"/>
            </a:br>
            <a:r>
              <a:rPr lang="en-US" sz="3600" dirty="0" smtClean="0"/>
              <a:t>for the integral refers to the average …..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4208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8794" y="1772477"/>
            <a:ext cx="2286000" cy="2286000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603901"/>
              </p:ext>
            </p:extLst>
          </p:nvPr>
        </p:nvGraphicFramePr>
        <p:xfrm>
          <a:off x="4942756" y="4470458"/>
          <a:ext cx="2378075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37" name="Equation" r:id="rId5" imgW="888840" imgH="342720" progId="Equation.DSMT4">
                  <p:embed/>
                </p:oleObj>
              </mc:Choice>
              <mc:Fallback>
                <p:oleObj name="Equation" r:id="rId5" imgW="888840" imgH="34272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42756" y="4470458"/>
                        <a:ext cx="2378075" cy="919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46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066" y="2983634"/>
            <a:ext cx="10515600" cy="1325563"/>
          </a:xfrm>
        </p:spPr>
        <p:txBody>
          <a:bodyPr/>
          <a:lstStyle/>
          <a:p>
            <a:pPr algn="ctr"/>
            <a:r>
              <a:rPr lang="en-US" i="1" dirty="0" smtClean="0"/>
              <a:t>y-coordinate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81462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604" y="223124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The graphical interpretation of the Mean Value Theorem</a:t>
            </a:r>
            <a:br>
              <a:rPr lang="en-US" sz="3600" dirty="0" smtClean="0"/>
            </a:br>
            <a:r>
              <a:rPr lang="en-US" sz="3600" dirty="0" smtClean="0"/>
              <a:t>for the integral …..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3454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678" y="2498442"/>
            <a:ext cx="10515600" cy="185895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There exists a point on a continuous function where the area of the rectangle at that point is the exact area under the </a:t>
            </a:r>
            <a:r>
              <a:rPr lang="en-US" dirty="0"/>
              <a:t>c</a:t>
            </a:r>
            <a:r>
              <a:rPr lang="en-US" dirty="0" smtClean="0"/>
              <a:t>urve.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35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5340250"/>
              </p:ext>
            </p:extLst>
          </p:nvPr>
        </p:nvGraphicFramePr>
        <p:xfrm>
          <a:off x="4632325" y="2976563"/>
          <a:ext cx="32258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60" name="Equation" r:id="rId4" imgW="1511280" imgH="279360" progId="Equation.DSMT4">
                  <p:embed/>
                </p:oleObj>
              </mc:Choice>
              <mc:Fallback>
                <p:oleObj name="Equation" r:id="rId4" imgW="15112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32325" y="2976563"/>
                        <a:ext cx="3225800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635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678" y="2498442"/>
            <a:ext cx="10515600" cy="185895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the total area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23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878" y="2660456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Volume of a solid with known</a:t>
            </a:r>
            <a:br>
              <a:rPr lang="en-US" dirty="0" smtClean="0"/>
            </a:br>
            <a:r>
              <a:rPr lang="en-US" dirty="0" smtClean="0"/>
              <a:t>cross sections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01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5730500"/>
              </p:ext>
            </p:extLst>
          </p:nvPr>
        </p:nvGraphicFramePr>
        <p:xfrm>
          <a:off x="2770188" y="2312988"/>
          <a:ext cx="6024562" cy="115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07" name="Equation" r:id="rId4" imgW="2641320" imgH="507960" progId="Equation.DSMT4">
                  <p:embed/>
                </p:oleObj>
              </mc:Choice>
              <mc:Fallback>
                <p:oleObj name="Equation" r:id="rId4" imgW="264132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70188" y="2312988"/>
                        <a:ext cx="6024562" cy="1157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46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604" y="223124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Volume by discs ...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2331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9541891"/>
              </p:ext>
            </p:extLst>
          </p:nvPr>
        </p:nvGraphicFramePr>
        <p:xfrm>
          <a:off x="5753100" y="2930525"/>
          <a:ext cx="1047750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84" name="Equation" r:id="rId4" imgW="431640" imgH="279360" progId="Equation.DSMT4">
                  <p:embed/>
                </p:oleObj>
              </mc:Choice>
              <mc:Fallback>
                <p:oleObj name="Equation" r:id="rId4" imgW="43164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53100" y="2930525"/>
                        <a:ext cx="1047750" cy="679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30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604" y="223124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Volume by washers ...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3705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5421296"/>
              </p:ext>
            </p:extLst>
          </p:nvPr>
        </p:nvGraphicFramePr>
        <p:xfrm>
          <a:off x="4643438" y="2998788"/>
          <a:ext cx="2527300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561" name="Equation" r:id="rId4" imgW="1726920" imgH="533160" progId="Equation.DSMT4">
                  <p:embed/>
                </p:oleObj>
              </mc:Choice>
              <mc:Fallback>
                <p:oleObj name="Equation" r:id="rId4" imgW="1726920" imgH="53316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43438" y="2998788"/>
                        <a:ext cx="2527300" cy="779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862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8292791"/>
              </p:ext>
            </p:extLst>
          </p:nvPr>
        </p:nvGraphicFramePr>
        <p:xfrm>
          <a:off x="4967028" y="3029065"/>
          <a:ext cx="2159000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31" name="Equation" r:id="rId4" imgW="888840" imgH="279360" progId="Equation.DSMT4">
                  <p:embed/>
                </p:oleObj>
              </mc:Choice>
              <mc:Fallback>
                <p:oleObj name="Equation" r:id="rId4" imgW="888840" imgH="27936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67028" y="3029065"/>
                        <a:ext cx="2159000" cy="679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687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604" y="223124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The rate of change is directly proportional </a:t>
            </a:r>
            <a:br>
              <a:rPr lang="en-US" sz="3600" dirty="0" smtClean="0"/>
            </a:br>
            <a:r>
              <a:rPr lang="en-US" sz="3600" dirty="0" smtClean="0"/>
              <a:t>to the amount present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4464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9265389"/>
              </p:ext>
            </p:extLst>
          </p:nvPr>
        </p:nvGraphicFramePr>
        <p:xfrm>
          <a:off x="5154774" y="2538802"/>
          <a:ext cx="1109663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15" name="Equation" r:id="rId4" imgW="457200" imgH="203040" progId="Equation.DSMT4">
                  <p:embed/>
                </p:oleObj>
              </mc:Choice>
              <mc:Fallback>
                <p:oleObj name="Equation" r:id="rId4" imgW="457200" imgH="20304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54774" y="2538802"/>
                        <a:ext cx="1109663" cy="493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837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604" y="223124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The rate of change is directly proportional </a:t>
            </a:r>
            <a:br>
              <a:rPr lang="en-US" sz="3600" dirty="0" smtClean="0"/>
            </a:br>
            <a:r>
              <a:rPr lang="en-US" sz="3600" dirty="0" smtClean="0"/>
              <a:t>to the </a:t>
            </a:r>
            <a:r>
              <a:rPr lang="en-US" sz="3600" u="sng" dirty="0" smtClean="0"/>
              <a:t>difference</a:t>
            </a:r>
            <a:r>
              <a:rPr lang="en-US" sz="3600" dirty="0" smtClean="0"/>
              <a:t> between “</a:t>
            </a:r>
            <a:r>
              <a:rPr lang="en-US" sz="3600" i="1" dirty="0" smtClean="0"/>
              <a:t>A</a:t>
            </a:r>
            <a:r>
              <a:rPr lang="en-US" sz="3600" dirty="0" smtClean="0"/>
              <a:t>”</a:t>
            </a:r>
            <a:br>
              <a:rPr lang="en-US" sz="3600" dirty="0" smtClean="0"/>
            </a:br>
            <a:r>
              <a:rPr lang="en-US" sz="3600" dirty="0" smtClean="0"/>
              <a:t>and the amount present.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3364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7260984"/>
              </p:ext>
            </p:extLst>
          </p:nvPr>
        </p:nvGraphicFramePr>
        <p:xfrm>
          <a:off x="4692650" y="2538413"/>
          <a:ext cx="2033588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39" name="Equation" r:id="rId4" imgW="838080" imgH="203040" progId="Equation.DSMT4">
                  <p:embed/>
                </p:oleObj>
              </mc:Choice>
              <mc:Fallback>
                <p:oleObj name="Equation" r:id="rId4" imgW="838080" imgH="20304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92650" y="2538413"/>
                        <a:ext cx="2033588" cy="493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270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604" y="223124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The rate of change is </a:t>
            </a:r>
            <a:r>
              <a:rPr lang="en-US" sz="3600" u="sng" dirty="0" smtClean="0"/>
              <a:t>jointly</a:t>
            </a:r>
            <a:r>
              <a:rPr lang="en-US" sz="3600" dirty="0" smtClean="0"/>
              <a:t> proportional </a:t>
            </a:r>
            <a:br>
              <a:rPr lang="en-US" sz="3600" dirty="0" smtClean="0"/>
            </a:br>
            <a:r>
              <a:rPr lang="en-US" sz="3600" dirty="0" smtClean="0"/>
              <a:t>to the amount present and difference between “</a:t>
            </a:r>
            <a:r>
              <a:rPr lang="en-US" sz="3600" i="1" dirty="0" smtClean="0"/>
              <a:t>A</a:t>
            </a:r>
            <a:r>
              <a:rPr lang="en-US" sz="3600" dirty="0" smtClean="0"/>
              <a:t>”</a:t>
            </a:r>
            <a:br>
              <a:rPr lang="en-US" sz="3600" dirty="0" smtClean="0"/>
            </a:br>
            <a:r>
              <a:rPr lang="en-US" sz="3600" dirty="0" smtClean="0"/>
              <a:t>and the amount present.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7984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8366429"/>
              </p:ext>
            </p:extLst>
          </p:nvPr>
        </p:nvGraphicFramePr>
        <p:xfrm>
          <a:off x="4630738" y="2538413"/>
          <a:ext cx="2157412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63" name="Equation" r:id="rId4" imgW="888840" imgH="203040" progId="Equation.DSMT4">
                  <p:embed/>
                </p:oleObj>
              </mc:Choice>
              <mc:Fallback>
                <p:oleObj name="Equation" r:id="rId4" imgW="888840" imgH="20304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30738" y="2538413"/>
                        <a:ext cx="2157412" cy="493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652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8514402"/>
              </p:ext>
            </p:extLst>
          </p:nvPr>
        </p:nvGraphicFramePr>
        <p:xfrm>
          <a:off x="3414713" y="2436813"/>
          <a:ext cx="4448175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86" name="Equation" r:id="rId4" imgW="1244520" imgH="203040" progId="Equation.DSMT4">
                  <p:embed/>
                </p:oleObj>
              </mc:Choice>
              <mc:Fallback>
                <p:oleObj name="Equation" r:id="rId4" imgW="12445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14713" y="2436813"/>
                        <a:ext cx="4448175" cy="725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502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1439271"/>
              </p:ext>
            </p:extLst>
          </p:nvPr>
        </p:nvGraphicFramePr>
        <p:xfrm>
          <a:off x="5076824" y="2524125"/>
          <a:ext cx="1766297" cy="732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10" name="Equation" r:id="rId4" imgW="520560" imgH="215640" progId="Equation.DSMT4">
                  <p:embed/>
                </p:oleObj>
              </mc:Choice>
              <mc:Fallback>
                <p:oleObj name="Equation" r:id="rId4" imgW="520560" imgH="21564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76824" y="2524125"/>
                        <a:ext cx="1766297" cy="7322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68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3244687"/>
              </p:ext>
            </p:extLst>
          </p:nvPr>
        </p:nvGraphicFramePr>
        <p:xfrm>
          <a:off x="3736975" y="2538413"/>
          <a:ext cx="3944938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34" name="Equation" r:id="rId4" imgW="1625400" imgH="203040" progId="Equation.DSMT4">
                  <p:embed/>
                </p:oleObj>
              </mc:Choice>
              <mc:Fallback>
                <p:oleObj name="Equation" r:id="rId4" imgW="1625400" imgH="20304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36975" y="2538413"/>
                        <a:ext cx="3944938" cy="493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231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5297" y="1755852"/>
            <a:ext cx="2286000" cy="2286000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2614405"/>
              </p:ext>
            </p:extLst>
          </p:nvPr>
        </p:nvGraphicFramePr>
        <p:xfrm>
          <a:off x="5025134" y="4406584"/>
          <a:ext cx="2346325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2" name="Equation" r:id="rId5" imgW="876240" imgH="342720" progId="Equation.DSMT4">
                  <p:embed/>
                </p:oleObj>
              </mc:Choice>
              <mc:Fallback>
                <p:oleObj name="Equation" r:id="rId5" imgW="876240" imgH="34272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25134" y="4406584"/>
                        <a:ext cx="2346325" cy="915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870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1721852"/>
              </p:ext>
            </p:extLst>
          </p:nvPr>
        </p:nvGraphicFramePr>
        <p:xfrm>
          <a:off x="3332163" y="2524125"/>
          <a:ext cx="5257800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58" name="Equation" r:id="rId4" imgW="1549080" imgH="215640" progId="Equation.DSMT4">
                  <p:embed/>
                </p:oleObj>
              </mc:Choice>
              <mc:Fallback>
                <p:oleObj name="Equation" r:id="rId4" imgW="1549080" imgH="21564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32163" y="2524125"/>
                        <a:ext cx="5257800" cy="731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487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1660591"/>
              </p:ext>
            </p:extLst>
          </p:nvPr>
        </p:nvGraphicFramePr>
        <p:xfrm>
          <a:off x="3676650" y="2538413"/>
          <a:ext cx="4067175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82" name="Equation" r:id="rId4" imgW="1676160" imgH="203040" progId="Equation.DSMT4">
                  <p:embed/>
                </p:oleObj>
              </mc:Choice>
              <mc:Fallback>
                <p:oleObj name="Equation" r:id="rId4" imgW="1676160" imgH="20304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76650" y="2538413"/>
                        <a:ext cx="4067175" cy="493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817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4156556"/>
              </p:ext>
            </p:extLst>
          </p:nvPr>
        </p:nvGraphicFramePr>
        <p:xfrm>
          <a:off x="3268663" y="2222500"/>
          <a:ext cx="5386387" cy="133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306" name="Equation" r:id="rId4" imgW="1587240" imgH="393480" progId="Equation.DSMT4">
                  <p:embed/>
                </p:oleObj>
              </mc:Choice>
              <mc:Fallback>
                <p:oleObj name="Equation" r:id="rId4" imgW="1587240" imgH="39348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68663" y="2222500"/>
                        <a:ext cx="5386387" cy="1335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949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2208918"/>
              </p:ext>
            </p:extLst>
          </p:nvPr>
        </p:nvGraphicFramePr>
        <p:xfrm>
          <a:off x="6063817" y="3074236"/>
          <a:ext cx="409931" cy="598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6" name="Equation" r:id="rId4" imgW="139680" imgH="203040" progId="Equation.DSMT4">
                  <p:embed/>
                </p:oleObj>
              </mc:Choice>
              <mc:Fallback>
                <p:oleObj name="Equation" r:id="rId4" imgW="139680" imgH="20304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63817" y="3074236"/>
                        <a:ext cx="409931" cy="5988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277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0482" y="1597910"/>
            <a:ext cx="2286000" cy="2286000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7394061"/>
              </p:ext>
            </p:extLst>
          </p:nvPr>
        </p:nvGraphicFramePr>
        <p:xfrm>
          <a:off x="4866182" y="4281892"/>
          <a:ext cx="2514600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0" name="Equation" r:id="rId5" imgW="939600" imgH="342720" progId="Equation.DSMT4">
                  <p:embed/>
                </p:oleObj>
              </mc:Choice>
              <mc:Fallback>
                <p:oleObj name="Equation" r:id="rId5" imgW="939600" imgH="34272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66182" y="4281892"/>
                        <a:ext cx="2514600" cy="915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320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7251" y="2538009"/>
            <a:ext cx="9144000" cy="16557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Rigorous Definition of </a:t>
            </a:r>
            <a:endParaRPr lang="en-US" sz="4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2618690"/>
              </p:ext>
            </p:extLst>
          </p:nvPr>
        </p:nvGraphicFramePr>
        <p:xfrm>
          <a:off x="5133095" y="3530196"/>
          <a:ext cx="1992312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" name="Equation" r:id="rId4" imgW="838080" imgH="279360" progId="Equation.DSMT4">
                  <p:embed/>
                </p:oleObj>
              </mc:Choice>
              <mc:Fallback>
                <p:oleObj name="Equation" r:id="rId4" imgW="838080" imgH="27936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33095" y="3530196"/>
                        <a:ext cx="1992312" cy="663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753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0682401"/>
              </p:ext>
            </p:extLst>
          </p:nvPr>
        </p:nvGraphicFramePr>
        <p:xfrm>
          <a:off x="6097068" y="3057611"/>
          <a:ext cx="409931" cy="598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4" name="Equation" r:id="rId4" imgW="139680" imgH="203040" progId="Equation.DSMT4">
                  <p:embed/>
                </p:oleObj>
              </mc:Choice>
              <mc:Fallback>
                <p:oleObj name="Equation" r:id="rId4" imgW="139680" imgH="20304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97068" y="3057611"/>
                        <a:ext cx="409931" cy="5988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102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9082383"/>
              </p:ext>
            </p:extLst>
          </p:nvPr>
        </p:nvGraphicFramePr>
        <p:xfrm>
          <a:off x="4737951" y="4181302"/>
          <a:ext cx="2481263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8" name="Equation" r:id="rId4" imgW="927000" imgH="355320" progId="Equation.DSMT4">
                  <p:embed/>
                </p:oleObj>
              </mc:Choice>
              <mc:Fallback>
                <p:oleObj name="Equation" r:id="rId4" imgW="927000" imgH="35532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37951" y="4181302"/>
                        <a:ext cx="2481263" cy="950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5583" y="1589427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03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3894144"/>
              </p:ext>
            </p:extLst>
          </p:nvPr>
        </p:nvGraphicFramePr>
        <p:xfrm>
          <a:off x="3648075" y="2557463"/>
          <a:ext cx="5064125" cy="149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2" name="Equation" r:id="rId4" imgW="1726920" imgH="507960" progId="Equation.DSMT4">
                  <p:embed/>
                </p:oleObj>
              </mc:Choice>
              <mc:Fallback>
                <p:oleObj name="Equation" r:id="rId4" imgW="1726920" imgH="50796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48075" y="2557463"/>
                        <a:ext cx="5064125" cy="1495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668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8582899"/>
              </p:ext>
            </p:extLst>
          </p:nvPr>
        </p:nvGraphicFramePr>
        <p:xfrm>
          <a:off x="4573327" y="4015047"/>
          <a:ext cx="2444750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7" name="Equation" r:id="rId4" imgW="914400" imgH="355320" progId="Equation.DSMT4">
                  <p:embed/>
                </p:oleObj>
              </mc:Choice>
              <mc:Fallback>
                <p:oleObj name="Equation" r:id="rId4" imgW="914400" imgH="35532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3327" y="4015047"/>
                        <a:ext cx="2444750" cy="950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2702" y="1456424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14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6939754"/>
              </p:ext>
            </p:extLst>
          </p:nvPr>
        </p:nvGraphicFramePr>
        <p:xfrm>
          <a:off x="3743325" y="2481263"/>
          <a:ext cx="5062538" cy="149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0" name="Equation" r:id="rId4" imgW="1726920" imgH="507960" progId="Equation.DSMT4">
                  <p:embed/>
                </p:oleObj>
              </mc:Choice>
              <mc:Fallback>
                <p:oleObj name="Equation" r:id="rId4" imgW="1726920" imgH="50796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43325" y="2481263"/>
                        <a:ext cx="5062538" cy="1495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60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1281901"/>
              </p:ext>
            </p:extLst>
          </p:nvPr>
        </p:nvGraphicFramePr>
        <p:xfrm>
          <a:off x="4721225" y="4189413"/>
          <a:ext cx="2376488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584" name="Equation" r:id="rId4" imgW="888840" imgH="342720" progId="Equation.DSMT4">
                  <p:embed/>
                </p:oleObj>
              </mc:Choice>
              <mc:Fallback>
                <p:oleObj name="Equation" r:id="rId4" imgW="888840" imgH="34272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21225" y="4189413"/>
                        <a:ext cx="2376488" cy="917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9328" y="1597740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02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0295352"/>
              </p:ext>
            </p:extLst>
          </p:nvPr>
        </p:nvGraphicFramePr>
        <p:xfrm>
          <a:off x="3630613" y="2668588"/>
          <a:ext cx="5062537" cy="149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608" name="Equation" r:id="rId4" imgW="1726920" imgH="507960" progId="Equation.DSMT4">
                  <p:embed/>
                </p:oleObj>
              </mc:Choice>
              <mc:Fallback>
                <p:oleObj name="Equation" r:id="rId4" imgW="1726920" imgH="50796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30613" y="2668588"/>
                        <a:ext cx="5062537" cy="1495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2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3565848"/>
              </p:ext>
            </p:extLst>
          </p:nvPr>
        </p:nvGraphicFramePr>
        <p:xfrm>
          <a:off x="4953793" y="4065588"/>
          <a:ext cx="2379663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82" name="Equation" r:id="rId4" imgW="888840" imgH="342720" progId="Equation.DSMT4">
                  <p:embed/>
                </p:oleObj>
              </mc:Choice>
              <mc:Fallback>
                <p:oleObj name="Equation" r:id="rId4" imgW="888840" imgH="34272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53793" y="4065588"/>
                        <a:ext cx="2379663" cy="915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625" y="1472876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9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3832101"/>
              </p:ext>
            </p:extLst>
          </p:nvPr>
        </p:nvGraphicFramePr>
        <p:xfrm>
          <a:off x="5983288" y="2976563"/>
          <a:ext cx="409575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7" name="Equation" r:id="rId4" imgW="139680" imgH="203040" progId="Equation.DSMT4">
                  <p:embed/>
                </p:oleObj>
              </mc:Choice>
              <mc:Fallback>
                <p:oleObj name="Equation" r:id="rId4" imgW="139680" imgH="20304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83288" y="2976563"/>
                        <a:ext cx="409575" cy="598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639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7337992"/>
              </p:ext>
            </p:extLst>
          </p:nvPr>
        </p:nvGraphicFramePr>
        <p:xfrm>
          <a:off x="4916487" y="4008438"/>
          <a:ext cx="2549525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0" name="Equation" r:id="rId4" imgW="952200" imgH="342720" progId="Equation.DSMT4">
                  <p:embed/>
                </p:oleObj>
              </mc:Choice>
              <mc:Fallback>
                <p:oleObj name="Equation" r:id="rId4" imgW="952200" imgH="34272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16487" y="4008438"/>
                        <a:ext cx="2549525" cy="915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8250" y="1415726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47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3262525"/>
              </p:ext>
            </p:extLst>
          </p:nvPr>
        </p:nvGraphicFramePr>
        <p:xfrm>
          <a:off x="3548640" y="3051175"/>
          <a:ext cx="5321300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77" name="Equation" r:id="rId4" imgW="2260440" imgH="253800" progId="Equation.DSMT4">
                  <p:embed/>
                </p:oleObj>
              </mc:Choice>
              <mc:Fallback>
                <p:oleObj name="Equation" r:id="rId4" imgW="2260440" imgH="25380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48640" y="3051175"/>
                        <a:ext cx="5321300" cy="598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661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8273419"/>
              </p:ext>
            </p:extLst>
          </p:nvPr>
        </p:nvGraphicFramePr>
        <p:xfrm>
          <a:off x="5983288" y="2947988"/>
          <a:ext cx="409575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4" name="Equation" r:id="rId4" imgW="139680" imgH="203040" progId="Equation.DSMT4">
                  <p:embed/>
                </p:oleObj>
              </mc:Choice>
              <mc:Fallback>
                <p:oleObj name="Equation" r:id="rId4" imgW="139680" imgH="20304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83288" y="2947988"/>
                        <a:ext cx="409575" cy="598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374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8004206"/>
              </p:ext>
            </p:extLst>
          </p:nvPr>
        </p:nvGraphicFramePr>
        <p:xfrm>
          <a:off x="4848225" y="2543175"/>
          <a:ext cx="2413000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7" name="Equation" r:id="rId4" imgW="901440" imgH="507960" progId="Equation.DSMT4">
                  <p:embed/>
                </p:oleObj>
              </mc:Choice>
              <mc:Fallback>
                <p:oleObj name="Equation" r:id="rId4" imgW="901440" imgH="50796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48225" y="2543175"/>
                        <a:ext cx="2413000" cy="1358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602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9166045"/>
              </p:ext>
            </p:extLst>
          </p:nvPr>
        </p:nvGraphicFramePr>
        <p:xfrm>
          <a:off x="5981700" y="2889250"/>
          <a:ext cx="29845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1" name="Equation" r:id="rId4" imgW="101520" imgH="190440" progId="Equation.DSMT4">
                  <p:embed/>
                </p:oleObj>
              </mc:Choice>
              <mc:Fallback>
                <p:oleObj name="Equation" r:id="rId4" imgW="101520" imgH="19044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81700" y="2889250"/>
                        <a:ext cx="298450" cy="561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851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782026"/>
              </p:ext>
            </p:extLst>
          </p:nvPr>
        </p:nvGraphicFramePr>
        <p:xfrm>
          <a:off x="4008438" y="2476500"/>
          <a:ext cx="3160712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5" name="Equation" r:id="rId4" imgW="1180800" imgH="507960" progId="Equation.DSMT4">
                  <p:embed/>
                </p:oleObj>
              </mc:Choice>
              <mc:Fallback>
                <p:oleObj name="Equation" r:id="rId4" imgW="1180800" imgH="50796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08438" y="2476500"/>
                        <a:ext cx="3160712" cy="1358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853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382729"/>
              </p:ext>
            </p:extLst>
          </p:nvPr>
        </p:nvGraphicFramePr>
        <p:xfrm>
          <a:off x="6002338" y="2917825"/>
          <a:ext cx="411162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9" name="Equation" r:id="rId4" imgW="139680" imgH="203040" progId="Equation.DSMT4">
                  <p:embed/>
                </p:oleObj>
              </mc:Choice>
              <mc:Fallback>
                <p:oleObj name="Equation" r:id="rId4" imgW="139680" imgH="20304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02338" y="2917825"/>
                        <a:ext cx="411162" cy="60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543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6677245"/>
              </p:ext>
            </p:extLst>
          </p:nvPr>
        </p:nvGraphicFramePr>
        <p:xfrm>
          <a:off x="4068763" y="2409825"/>
          <a:ext cx="2922587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73" name="Equation" r:id="rId4" imgW="1091880" imgH="507960" progId="Equation.DSMT4">
                  <p:embed/>
                </p:oleObj>
              </mc:Choice>
              <mc:Fallback>
                <p:oleObj name="Equation" r:id="rId4" imgW="1091880" imgH="50796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68763" y="2409825"/>
                        <a:ext cx="2922587" cy="1358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261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4019734"/>
              </p:ext>
            </p:extLst>
          </p:nvPr>
        </p:nvGraphicFramePr>
        <p:xfrm>
          <a:off x="5457824" y="2687637"/>
          <a:ext cx="663057" cy="862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7" name="Equation" r:id="rId4" imgW="126720" imgH="164880" progId="Equation.DSMT4">
                  <p:embed/>
                </p:oleObj>
              </mc:Choice>
              <mc:Fallback>
                <p:oleObj name="Equation" r:id="rId4" imgW="126720" imgH="16488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57824" y="2687637"/>
                        <a:ext cx="663057" cy="8625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070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2253345"/>
              </p:ext>
            </p:extLst>
          </p:nvPr>
        </p:nvGraphicFramePr>
        <p:xfrm>
          <a:off x="4325938" y="2725738"/>
          <a:ext cx="2311400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21" name="Equation" r:id="rId4" imgW="863280" imgH="342720" progId="Equation.DSMT4">
                  <p:embed/>
                </p:oleObj>
              </mc:Choice>
              <mc:Fallback>
                <p:oleObj name="Equation" r:id="rId4" imgW="863280" imgH="34272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25938" y="2725738"/>
                        <a:ext cx="2311400" cy="917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084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5457824" y="2687637"/>
          <a:ext cx="663057" cy="862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5" name="Equation" r:id="rId4" imgW="126720" imgH="164880" progId="Equation.DSMT4">
                  <p:embed/>
                </p:oleObj>
              </mc:Choice>
              <mc:Fallback>
                <p:oleObj name="Equation" r:id="rId4" imgW="126720" imgH="16488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57824" y="2687637"/>
                        <a:ext cx="663057" cy="8625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04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6325" y="1231900"/>
            <a:ext cx="10515600" cy="4456257"/>
          </a:xfrm>
        </p:spPr>
        <p:txBody>
          <a:bodyPr>
            <a:normAutofit/>
          </a:bodyPr>
          <a:lstStyle/>
          <a:p>
            <a:pPr algn="ctr"/>
            <a:r>
              <a:rPr lang="en-US" u="sng" dirty="0" smtClean="0"/>
              <a:t>Limit Notation </a:t>
            </a:r>
            <a:br>
              <a:rPr lang="en-US" u="sng" dirty="0" smtClean="0"/>
            </a:b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sz="2400" dirty="0" smtClean="0"/>
              <a:t>the limit of </a:t>
            </a:r>
            <a:r>
              <a:rPr lang="en-US" sz="2400" i="1" dirty="0" smtClean="0"/>
              <a:t>f </a:t>
            </a:r>
            <a:r>
              <a:rPr lang="en-US" sz="2400" dirty="0" smtClean="0"/>
              <a:t>exists and is equal to L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(the limit as </a:t>
            </a:r>
            <a:r>
              <a:rPr lang="en-US" sz="2400" i="1" dirty="0" smtClean="0"/>
              <a:t>x</a:t>
            </a:r>
            <a:r>
              <a:rPr lang="en-US" sz="2400" dirty="0" smtClean="0"/>
              <a:t> approaches </a:t>
            </a:r>
            <a:r>
              <a:rPr lang="en-US" sz="2400" i="1" dirty="0" smtClean="0"/>
              <a:t>a </a:t>
            </a:r>
            <a:r>
              <a:rPr lang="en-US" sz="2400" dirty="0" smtClean="0"/>
              <a:t>of </a:t>
            </a:r>
            <a:r>
              <a:rPr lang="en-US" sz="2400" i="1" dirty="0" smtClean="0"/>
              <a:t>f </a:t>
            </a:r>
            <a:r>
              <a:rPr lang="en-US" sz="2400" dirty="0" smtClean="0"/>
              <a:t>is L)</a:t>
            </a:r>
            <a:r>
              <a:rPr lang="en-US" u="sng" dirty="0" smtClean="0"/>
              <a:t/>
            </a:r>
            <a:br>
              <a:rPr lang="en-US" u="sng" dirty="0" smtClean="0"/>
            </a:b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72002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9334" y="2351146"/>
            <a:ext cx="9144000" cy="16557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Rigorous Definition of </a:t>
            </a:r>
            <a:endParaRPr lang="en-US" sz="4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2206050"/>
              </p:ext>
            </p:extLst>
          </p:nvPr>
        </p:nvGraphicFramePr>
        <p:xfrm>
          <a:off x="5084690" y="3330691"/>
          <a:ext cx="2173288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" name="Equation" r:id="rId4" imgW="914400" imgH="279360" progId="Equation.DSMT4">
                  <p:embed/>
                </p:oleObj>
              </mc:Choice>
              <mc:Fallback>
                <p:oleObj name="Equation" r:id="rId4" imgW="914400" imgH="27936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84690" y="3330691"/>
                        <a:ext cx="2173288" cy="663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333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7105163"/>
              </p:ext>
            </p:extLst>
          </p:nvPr>
        </p:nvGraphicFramePr>
        <p:xfrm>
          <a:off x="4862513" y="2782888"/>
          <a:ext cx="2514600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7" name="Equation" r:id="rId4" imgW="939600" imgH="342720" progId="Equation.DSMT4">
                  <p:embed/>
                </p:oleObj>
              </mc:Choice>
              <mc:Fallback>
                <p:oleObj name="Equation" r:id="rId4" imgW="939600" imgH="34272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62513" y="2782888"/>
                        <a:ext cx="2514600" cy="917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268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765175"/>
            <a:ext cx="10515600" cy="5104650"/>
          </a:xfrm>
        </p:spPr>
        <p:txBody>
          <a:bodyPr>
            <a:normAutofit/>
          </a:bodyPr>
          <a:lstStyle/>
          <a:p>
            <a:pPr algn="ctr"/>
            <a:r>
              <a:rPr lang="en-US" u="sng" dirty="0" smtClean="0"/>
              <a:t>Limit Notation </a:t>
            </a:r>
            <a:br>
              <a:rPr lang="en-US" u="sng" dirty="0" smtClean="0"/>
            </a:b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sz="2400" dirty="0" smtClean="0"/>
              <a:t>the function </a:t>
            </a:r>
            <a:r>
              <a:rPr lang="en-US" sz="2400" i="1" dirty="0" smtClean="0"/>
              <a:t>f </a:t>
            </a:r>
            <a:r>
              <a:rPr lang="en-US" sz="2400" dirty="0" smtClean="0"/>
              <a:t>increases with out bound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28137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172765"/>
              </p:ext>
            </p:extLst>
          </p:nvPr>
        </p:nvGraphicFramePr>
        <p:xfrm>
          <a:off x="4849813" y="2887663"/>
          <a:ext cx="2787650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1" name="Equation" r:id="rId4" imgW="1041120" imgH="342720" progId="Equation.DSMT4">
                  <p:embed/>
                </p:oleObj>
              </mc:Choice>
              <mc:Fallback>
                <p:oleObj name="Equation" r:id="rId4" imgW="1041120" imgH="34272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49813" y="2887663"/>
                        <a:ext cx="2787650" cy="917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711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675" y="1127125"/>
            <a:ext cx="10515600" cy="5104650"/>
          </a:xfrm>
        </p:spPr>
        <p:txBody>
          <a:bodyPr>
            <a:normAutofit/>
          </a:bodyPr>
          <a:lstStyle/>
          <a:p>
            <a:pPr algn="ctr"/>
            <a:r>
              <a:rPr lang="en-US" u="sng" dirty="0" smtClean="0"/>
              <a:t>Limit Notation </a:t>
            </a:r>
            <a:br>
              <a:rPr lang="en-US" u="sng" dirty="0" smtClean="0"/>
            </a:b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sz="2400" dirty="0" smtClean="0"/>
              <a:t>the function </a:t>
            </a:r>
            <a:r>
              <a:rPr lang="en-US" sz="2400" i="1" dirty="0" smtClean="0"/>
              <a:t>f </a:t>
            </a:r>
            <a:r>
              <a:rPr lang="en-US" sz="2400" dirty="0" smtClean="0"/>
              <a:t>decreases with out bound</a:t>
            </a:r>
            <a:r>
              <a:rPr lang="en-US" u="sng" dirty="0" smtClean="0"/>
              <a:t/>
            </a:r>
            <a:br>
              <a:rPr lang="en-US" u="sng" dirty="0" smtClean="0"/>
            </a:b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42639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5195532"/>
              </p:ext>
            </p:extLst>
          </p:nvPr>
        </p:nvGraphicFramePr>
        <p:xfrm>
          <a:off x="4621213" y="2868613"/>
          <a:ext cx="2787650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5" name="Equation" r:id="rId4" imgW="1041120" imgH="342720" progId="Equation.DSMT4">
                  <p:embed/>
                </p:oleObj>
              </mc:Choice>
              <mc:Fallback>
                <p:oleObj name="Equation" r:id="rId4" imgW="1041120" imgH="34272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21213" y="2868613"/>
                        <a:ext cx="2787650" cy="917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223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650" y="765175"/>
            <a:ext cx="10515600" cy="5104650"/>
          </a:xfrm>
        </p:spPr>
        <p:txBody>
          <a:bodyPr>
            <a:normAutofit/>
          </a:bodyPr>
          <a:lstStyle/>
          <a:p>
            <a:pPr algn="ctr"/>
            <a:r>
              <a:rPr lang="en-US" u="sng" dirty="0" smtClean="0"/>
              <a:t>Limit Notation </a:t>
            </a:r>
            <a:br>
              <a:rPr lang="en-US" u="sng" dirty="0" smtClean="0"/>
            </a:b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sz="2400" dirty="0"/>
              <a:t>a</a:t>
            </a:r>
            <a:r>
              <a:rPr lang="en-US" sz="2400" dirty="0" smtClean="0"/>
              <a:t> function </a:t>
            </a:r>
            <a:r>
              <a:rPr lang="en-US" sz="2400" i="1" dirty="0" smtClean="0"/>
              <a:t>f </a:t>
            </a:r>
            <a:r>
              <a:rPr lang="en-US" sz="2400" dirty="0" smtClean="0"/>
              <a:t>that has a vertical asymptote </a:t>
            </a:r>
            <a:br>
              <a:rPr lang="en-US" sz="2400" dirty="0" smtClean="0"/>
            </a:br>
            <a:r>
              <a:rPr lang="en-US" sz="2400" dirty="0" smtClean="0"/>
              <a:t>at </a:t>
            </a:r>
            <a:r>
              <a:rPr lang="en-US" sz="2400" i="1" dirty="0" smtClean="0"/>
              <a:t>x </a:t>
            </a:r>
            <a:r>
              <a:rPr lang="en-US" sz="2400" dirty="0" smtClean="0"/>
              <a:t>= </a:t>
            </a:r>
            <a:r>
              <a:rPr lang="en-US" sz="2400" i="1" dirty="0" smtClean="0"/>
              <a:t>a</a:t>
            </a:r>
            <a:endParaRPr lang="en-US" i="1" u="sng" dirty="0"/>
          </a:p>
        </p:txBody>
      </p:sp>
    </p:spTree>
    <p:extLst>
      <p:ext uri="{BB962C8B-B14F-4D97-AF65-F5344CB8AC3E}">
        <p14:creationId xmlns:p14="http://schemas.microsoft.com/office/powerpoint/2010/main" val="337508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6183851"/>
              </p:ext>
            </p:extLst>
          </p:nvPr>
        </p:nvGraphicFramePr>
        <p:xfrm>
          <a:off x="4789488" y="1349375"/>
          <a:ext cx="2754312" cy="3976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39" name="Equation" r:id="rId4" imgW="1028520" imgH="1485720" progId="Equation.DSMT4">
                  <p:embed/>
                </p:oleObj>
              </mc:Choice>
              <mc:Fallback>
                <p:oleObj name="Equation" r:id="rId4" imgW="1028520" imgH="148572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89488" y="1349375"/>
                        <a:ext cx="2754312" cy="3976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473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875" y="746125"/>
            <a:ext cx="10515600" cy="5104650"/>
          </a:xfrm>
        </p:spPr>
        <p:txBody>
          <a:bodyPr>
            <a:normAutofit/>
          </a:bodyPr>
          <a:lstStyle/>
          <a:p>
            <a:pPr algn="ctr"/>
            <a:r>
              <a:rPr lang="en-US" u="sng" dirty="0" smtClean="0"/>
              <a:t>Limit Notation </a:t>
            </a:r>
            <a:br>
              <a:rPr lang="en-US" u="sng" dirty="0" smtClean="0"/>
            </a:b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sz="2400" dirty="0"/>
              <a:t>a</a:t>
            </a:r>
            <a:r>
              <a:rPr lang="en-US" sz="2400" dirty="0" smtClean="0"/>
              <a:t> function </a:t>
            </a:r>
            <a:r>
              <a:rPr lang="en-US" sz="2400" i="1" dirty="0" smtClean="0"/>
              <a:t>f </a:t>
            </a:r>
            <a:r>
              <a:rPr lang="en-US" sz="2400" dirty="0" smtClean="0"/>
              <a:t>that has a horizontal asymptote </a:t>
            </a:r>
            <a:br>
              <a:rPr lang="en-US" sz="2400" dirty="0" smtClean="0"/>
            </a:br>
            <a:r>
              <a:rPr lang="en-US" sz="2400" dirty="0" smtClean="0"/>
              <a:t>of </a:t>
            </a:r>
            <a:r>
              <a:rPr lang="en-US" sz="2400" i="1" dirty="0" smtClean="0"/>
              <a:t>y </a:t>
            </a:r>
            <a:r>
              <a:rPr lang="en-US" sz="2400" dirty="0" smtClean="0"/>
              <a:t>= </a:t>
            </a:r>
            <a:r>
              <a:rPr lang="en-US" sz="2400" i="1" dirty="0" smtClean="0"/>
              <a:t>L</a:t>
            </a:r>
            <a:r>
              <a:rPr lang="en-US" u="sng" dirty="0" smtClean="0"/>
              <a:t/>
            </a:r>
            <a:br>
              <a:rPr lang="en-US" u="sng" dirty="0" smtClean="0"/>
            </a:b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26659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659961"/>
              </p:ext>
            </p:extLst>
          </p:nvPr>
        </p:nvGraphicFramePr>
        <p:xfrm>
          <a:off x="4605338" y="2830513"/>
          <a:ext cx="2820987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4" name="Equation" r:id="rId4" imgW="1054080" imgH="342720" progId="Equation.DSMT4">
                  <p:embed/>
                </p:oleObj>
              </mc:Choice>
              <mc:Fallback>
                <p:oleObj name="Equation" r:id="rId4" imgW="1054080" imgH="34272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05338" y="2830513"/>
                        <a:ext cx="2820987" cy="917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447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04650"/>
          </a:xfrm>
        </p:spPr>
        <p:txBody>
          <a:bodyPr>
            <a:normAutofit/>
          </a:bodyPr>
          <a:lstStyle/>
          <a:p>
            <a:pPr algn="ctr"/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sz="2400" dirty="0" smtClean="0"/>
              <a:t>A function </a:t>
            </a:r>
            <a:r>
              <a:rPr lang="en-US" sz="2400" i="1" dirty="0" smtClean="0"/>
              <a:t>f </a:t>
            </a:r>
            <a:r>
              <a:rPr lang="en-US" sz="2400" dirty="0" smtClean="0"/>
              <a:t>is continuous at x = a </a:t>
            </a:r>
            <a:br>
              <a:rPr lang="en-US" sz="2400" dirty="0" smtClean="0"/>
            </a:br>
            <a:r>
              <a:rPr lang="en-US" sz="2400" i="1" dirty="0" err="1" smtClean="0"/>
              <a:t>iff</a:t>
            </a:r>
            <a:r>
              <a:rPr lang="en-US" sz="2400" i="1" dirty="0" smtClean="0"/>
              <a:t/>
            </a:r>
            <a:br>
              <a:rPr lang="en-US" sz="2400" i="1" dirty="0" smtClean="0"/>
            </a:br>
            <a:r>
              <a:rPr lang="en-US" sz="2400" dirty="0" smtClean="0"/>
              <a:t>( 3 conditions) 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68181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2474588"/>
              </p:ext>
            </p:extLst>
          </p:nvPr>
        </p:nvGraphicFramePr>
        <p:xfrm>
          <a:off x="3532015" y="2992986"/>
          <a:ext cx="5321300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01" name="Equation" r:id="rId4" imgW="2260440" imgH="253800" progId="Equation.DSMT4">
                  <p:embed/>
                </p:oleObj>
              </mc:Choice>
              <mc:Fallback>
                <p:oleObj name="Equation" r:id="rId4" imgW="2260440" imgH="25380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32015" y="2992986"/>
                        <a:ext cx="5321300" cy="598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593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2631838"/>
              </p:ext>
            </p:extLst>
          </p:nvPr>
        </p:nvGraphicFramePr>
        <p:xfrm>
          <a:off x="4183063" y="1357313"/>
          <a:ext cx="3800475" cy="398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87" name="Equation" r:id="rId4" imgW="1295280" imgH="1358640" progId="Equation.DSMT4">
                  <p:embed/>
                </p:oleObj>
              </mc:Choice>
              <mc:Fallback>
                <p:oleObj name="Equation" r:id="rId4" imgW="1295280" imgH="135864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83063" y="1357313"/>
                        <a:ext cx="3800475" cy="3984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802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686731" cy="4785373"/>
          </a:xfrm>
        </p:spPr>
        <p:txBody>
          <a:bodyPr>
            <a:normAutofit/>
          </a:bodyPr>
          <a:lstStyle/>
          <a:p>
            <a:pPr algn="ctr"/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sz="4000" dirty="0" smtClean="0"/>
              <a:t>Intermediate Value Theorem </a:t>
            </a:r>
            <a:endParaRPr lang="en-US" sz="4000" u="sng" dirty="0"/>
          </a:p>
        </p:txBody>
      </p:sp>
    </p:spTree>
    <p:extLst>
      <p:ext uri="{BB962C8B-B14F-4D97-AF65-F5344CB8AC3E}">
        <p14:creationId xmlns:p14="http://schemas.microsoft.com/office/powerpoint/2010/main" val="306776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5625370"/>
              </p:ext>
            </p:extLst>
          </p:nvPr>
        </p:nvGraphicFramePr>
        <p:xfrm>
          <a:off x="1462088" y="1830388"/>
          <a:ext cx="9602787" cy="235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12" name="Equation" r:id="rId4" imgW="3835080" imgH="939600" progId="Equation.DSMT4">
                  <p:embed/>
                </p:oleObj>
              </mc:Choice>
              <mc:Fallback>
                <p:oleObj name="Equation" r:id="rId4" imgW="3835080" imgH="9396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62088" y="1830388"/>
                        <a:ext cx="9602787" cy="2351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729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625" y="441325"/>
            <a:ext cx="9686731" cy="4785373"/>
          </a:xfrm>
        </p:spPr>
        <p:txBody>
          <a:bodyPr>
            <a:normAutofit/>
          </a:bodyPr>
          <a:lstStyle/>
          <a:p>
            <a:pPr algn="ctr"/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sz="4000" dirty="0" smtClean="0"/>
              <a:t>Extreme Value Theorem </a:t>
            </a:r>
            <a:endParaRPr lang="en-US" sz="4000" u="sng" dirty="0"/>
          </a:p>
        </p:txBody>
      </p:sp>
    </p:spTree>
    <p:extLst>
      <p:ext uri="{BB962C8B-B14F-4D97-AF65-F5344CB8AC3E}">
        <p14:creationId xmlns:p14="http://schemas.microsoft.com/office/powerpoint/2010/main" val="312936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4899215"/>
              </p:ext>
            </p:extLst>
          </p:nvPr>
        </p:nvGraphicFramePr>
        <p:xfrm>
          <a:off x="3144838" y="1882775"/>
          <a:ext cx="6073775" cy="241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36" name="Equation" r:id="rId4" imgW="2425680" imgH="965160" progId="Equation.DSMT4">
                  <p:embed/>
                </p:oleObj>
              </mc:Choice>
              <mc:Fallback>
                <p:oleObj name="Equation" r:id="rId4" imgW="2425680" imgH="96516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44838" y="1882775"/>
                        <a:ext cx="6073775" cy="2414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07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594" y="1937917"/>
            <a:ext cx="11114314" cy="3077871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 derivative is….</a:t>
            </a:r>
            <a:br>
              <a:rPr lang="en-US" dirty="0" smtClean="0"/>
            </a:br>
            <a:r>
              <a:rPr lang="en-US" dirty="0" smtClean="0"/>
              <a:t>[3 things]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17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3923" y="2400754"/>
            <a:ext cx="8603602" cy="1325563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1. A Limit</a:t>
            </a:r>
            <a:br>
              <a:rPr lang="en-US" sz="3600" dirty="0" smtClean="0"/>
            </a:br>
            <a:r>
              <a:rPr lang="en-US" sz="3600" dirty="0" smtClean="0"/>
              <a:t>2. Slope of the tangent line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3. Instantaneous “rate of change” of the </a:t>
            </a:r>
            <a:r>
              <a:rPr lang="en-US" sz="3600" i="1" dirty="0" smtClean="0"/>
              <a:t>y</a:t>
            </a:r>
            <a:r>
              <a:rPr lang="en-US" sz="3600" dirty="0" smtClean="0"/>
              <a:t>-values</a:t>
            </a:r>
            <a:br>
              <a:rPr lang="en-US" sz="3600" dirty="0" smtClean="0"/>
            </a:br>
            <a:r>
              <a:rPr lang="en-US" sz="3600" dirty="0"/>
              <a:t> </a:t>
            </a:r>
            <a:r>
              <a:rPr lang="en-US" sz="3600" dirty="0" smtClean="0"/>
              <a:t>   (with respect to the </a:t>
            </a:r>
            <a:r>
              <a:rPr lang="en-US" sz="3600" i="1" dirty="0" smtClean="0"/>
              <a:t>x</a:t>
            </a:r>
            <a:r>
              <a:rPr lang="en-US" sz="3600" dirty="0" smtClean="0"/>
              <a:t>-values)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6601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394" y="1756942"/>
            <a:ext cx="11114314" cy="3077871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The formal limit definition of the derivative</a:t>
            </a:r>
            <a:br>
              <a:rPr lang="en-US" dirty="0" smtClean="0"/>
            </a:br>
            <a:r>
              <a:rPr lang="en-US" dirty="0" smtClean="0"/>
              <a:t>in terms of </a:t>
            </a:r>
            <a:r>
              <a:rPr lang="en-US" i="1" dirty="0" smtClean="0"/>
              <a:t>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(2 forms)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72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2059264"/>
              </p:ext>
            </p:extLst>
          </p:nvPr>
        </p:nvGraphicFramePr>
        <p:xfrm>
          <a:off x="6146800" y="3352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64"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46800" y="33528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0862178"/>
              </p:ext>
            </p:extLst>
          </p:nvPr>
        </p:nvGraphicFramePr>
        <p:xfrm>
          <a:off x="4208463" y="1808454"/>
          <a:ext cx="4170078" cy="269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65" name="Equation" r:id="rId6" imgW="1612800" imgH="1041120" progId="Equation.DSMT4">
                  <p:embed/>
                </p:oleObj>
              </mc:Choice>
              <mc:Fallback>
                <p:oleObj name="Equation" r:id="rId6" imgW="1612800" imgH="104112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08463" y="1808454"/>
                        <a:ext cx="4170078" cy="2690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955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244" y="1718842"/>
            <a:ext cx="11114314" cy="3077871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The formal limit definition of the derivative</a:t>
            </a:r>
            <a:br>
              <a:rPr lang="en-US" dirty="0" smtClean="0"/>
            </a:br>
            <a:r>
              <a:rPr lang="en-US" dirty="0" smtClean="0"/>
              <a:t>at </a:t>
            </a:r>
            <a:r>
              <a:rPr lang="en-US" i="1" dirty="0" smtClean="0"/>
              <a:t>x</a:t>
            </a:r>
            <a:r>
              <a:rPr lang="en-US" dirty="0" smtClean="0"/>
              <a:t> = </a:t>
            </a:r>
            <a:r>
              <a:rPr lang="en-US" i="1" dirty="0" smtClean="0"/>
              <a:t>a</a:t>
            </a:r>
            <a:r>
              <a:rPr lang="en-US" dirty="0" smtClean="0"/>
              <a:t> in terms of </a:t>
            </a:r>
            <a:r>
              <a:rPr lang="en-US" i="1" dirty="0" smtClean="0"/>
              <a:t>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(3 forms)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18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1244" y="2596198"/>
            <a:ext cx="9144000" cy="16557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Rigorous Definition of </a:t>
            </a:r>
            <a:endParaRPr lang="en-US" sz="4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9918773"/>
              </p:ext>
            </p:extLst>
          </p:nvPr>
        </p:nvGraphicFramePr>
        <p:xfrm>
          <a:off x="4836925" y="3588385"/>
          <a:ext cx="2052638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" name="Equation" r:id="rId4" imgW="863280" imgH="279360" progId="Equation.DSMT4">
                  <p:embed/>
                </p:oleObj>
              </mc:Choice>
              <mc:Fallback>
                <p:oleObj name="Equation" r:id="rId4" imgW="863280" imgH="27936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36925" y="3588385"/>
                        <a:ext cx="2052638" cy="663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215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6146800" y="3352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86"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46800" y="33528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8596060"/>
              </p:ext>
            </p:extLst>
          </p:nvPr>
        </p:nvGraphicFramePr>
        <p:xfrm>
          <a:off x="4061619" y="1300163"/>
          <a:ext cx="4170362" cy="433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87" name="Equation" r:id="rId6" imgW="1612800" imgH="1676160" progId="Equation.DSMT4">
                  <p:embed/>
                </p:oleObj>
              </mc:Choice>
              <mc:Fallback>
                <p:oleObj name="Equation" r:id="rId6" imgW="1612800" imgH="167616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61619" y="1300163"/>
                        <a:ext cx="4170362" cy="433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73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194" y="1690267"/>
            <a:ext cx="11114314" cy="3077871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Another form of the notation for “</a:t>
            </a:r>
            <a:r>
              <a:rPr lang="en-US" i="1" dirty="0" smtClean="0"/>
              <a:t>h</a:t>
            </a:r>
            <a:r>
              <a:rPr lang="en-US" dirty="0" smtClean="0"/>
              <a:t>” </a:t>
            </a:r>
            <a:br>
              <a:rPr lang="en-US" dirty="0" smtClean="0"/>
            </a:br>
            <a:r>
              <a:rPr lang="en-US" dirty="0" smtClean="0"/>
              <a:t>in the definition of the derivative.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99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6146800" y="3352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8"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46800" y="33528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4277240"/>
              </p:ext>
            </p:extLst>
          </p:nvPr>
        </p:nvGraphicFramePr>
        <p:xfrm>
          <a:off x="5853113" y="2932985"/>
          <a:ext cx="750887" cy="6182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9" name="Equation" r:id="rId6" imgW="215640" imgH="177480" progId="Equation.DSMT4">
                  <p:embed/>
                </p:oleObj>
              </mc:Choice>
              <mc:Fallback>
                <p:oleObj name="Equation" r:id="rId6" imgW="215640" imgH="17748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53113" y="2932985"/>
                        <a:ext cx="750887" cy="6182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854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994" y="1690267"/>
            <a:ext cx="11114314" cy="3077871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The average rate of change of a function between </a:t>
            </a:r>
            <a:r>
              <a:rPr lang="en-US" i="1" dirty="0" smtClean="0"/>
              <a:t>a</a:t>
            </a:r>
            <a:r>
              <a:rPr lang="en-US" dirty="0" smtClean="0"/>
              <a:t> and </a:t>
            </a:r>
            <a:r>
              <a:rPr lang="en-US" i="1" dirty="0" smtClean="0"/>
              <a:t>b</a:t>
            </a:r>
            <a:r>
              <a:rPr lang="en-US" i="1" dirty="0"/>
              <a:t> </a:t>
            </a:r>
            <a:r>
              <a:rPr lang="en-US" dirty="0" smtClean="0"/>
              <a:t>is the slope of </a:t>
            </a:r>
            <a:r>
              <a:rPr lang="en-US" i="1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78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400" y="1666746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</a:t>
            </a:r>
            <a:r>
              <a:rPr lang="en-US" dirty="0" smtClean="0"/>
              <a:t>he secant line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2642163"/>
              </p:ext>
            </p:extLst>
          </p:nvPr>
        </p:nvGraphicFramePr>
        <p:xfrm>
          <a:off x="4705981" y="3136900"/>
          <a:ext cx="2738437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29" name="Equation" r:id="rId4" imgW="787320" imgH="393480" progId="Equation.DSMT4">
                  <p:embed/>
                </p:oleObj>
              </mc:Choice>
              <mc:Fallback>
                <p:oleObj name="Equation" r:id="rId4" imgW="787320" imgH="39348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05981" y="3136900"/>
                        <a:ext cx="2738437" cy="1368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858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094" y="1671217"/>
            <a:ext cx="11114314" cy="3077871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The instantaneous rate of change of a function at </a:t>
            </a:r>
            <a:r>
              <a:rPr lang="en-US" i="1" dirty="0" smtClean="0"/>
              <a:t>x = a</a:t>
            </a:r>
            <a:r>
              <a:rPr lang="en-US" dirty="0" smtClean="0"/>
              <a:t> is the slope of </a:t>
            </a:r>
            <a:r>
              <a:rPr lang="en-US" i="1" dirty="0" smtClean="0"/>
              <a:t>…..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88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5467" y="2454144"/>
            <a:ext cx="8677642" cy="1325563"/>
          </a:xfrm>
        </p:spPr>
        <p:txBody>
          <a:bodyPr/>
          <a:lstStyle/>
          <a:p>
            <a:pPr algn="ctr"/>
            <a:r>
              <a:rPr lang="en-US" dirty="0" smtClean="0"/>
              <a:t>the tangent line which equals          </a:t>
            </a:r>
            <a:endParaRPr lang="en-US" i="1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3099371"/>
              </p:ext>
            </p:extLst>
          </p:nvPr>
        </p:nvGraphicFramePr>
        <p:xfrm>
          <a:off x="9035488" y="2763706"/>
          <a:ext cx="1325563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55" name="Equation" r:id="rId4" imgW="380880" imgH="203040" progId="Equation.DSMT4">
                  <p:embed/>
                </p:oleObj>
              </mc:Choice>
              <mc:Fallback>
                <p:oleObj name="Equation" r:id="rId4" imgW="380880" imgH="20304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035488" y="2763706"/>
                        <a:ext cx="1325563" cy="706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997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700" y="1200150"/>
            <a:ext cx="11114314" cy="3077871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What is the  graphical representation of   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8270943"/>
              </p:ext>
            </p:extLst>
          </p:nvPr>
        </p:nvGraphicFramePr>
        <p:xfrm>
          <a:off x="4080313" y="3481355"/>
          <a:ext cx="3875088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77" name="Equation" r:id="rId4" imgW="1498320" imgH="393480" progId="Equation.DSMT4">
                  <p:embed/>
                </p:oleObj>
              </mc:Choice>
              <mc:Fallback>
                <p:oleObj name="Equation" r:id="rId4" imgW="1498320" imgH="39348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80313" y="3481355"/>
                        <a:ext cx="3875088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755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0763" y="1530166"/>
            <a:ext cx="7348285" cy="393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78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89275" y="1181100"/>
            <a:ext cx="11114314" cy="30778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What is the  graphical representation of   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904737"/>
              </p:ext>
            </p:extLst>
          </p:nvPr>
        </p:nvGraphicFramePr>
        <p:xfrm>
          <a:off x="4454169" y="3489325"/>
          <a:ext cx="3184525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01" name="Equation" r:id="rId4" imgW="1231560" imgH="393480" progId="Equation.DSMT4">
                  <p:embed/>
                </p:oleObj>
              </mc:Choice>
              <mc:Fallback>
                <p:oleObj name="Equation" r:id="rId4" imgW="1231560" imgH="39348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54169" y="3489325"/>
                        <a:ext cx="3184525" cy="1017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680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3515601"/>
              </p:ext>
            </p:extLst>
          </p:nvPr>
        </p:nvGraphicFramePr>
        <p:xfrm>
          <a:off x="3865303" y="3051175"/>
          <a:ext cx="4721225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26" name="Equation" r:id="rId4" imgW="2006280" imgH="253800" progId="Equation.DSMT4">
                  <p:embed/>
                </p:oleObj>
              </mc:Choice>
              <mc:Fallback>
                <p:oleObj name="Equation" r:id="rId4" imgW="2006280" imgH="25380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65303" y="3051175"/>
                        <a:ext cx="4721225" cy="598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684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6146800" y="3352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26"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46800" y="33528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0485" y="1433252"/>
            <a:ext cx="7811666" cy="423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12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2625" y="1352550"/>
            <a:ext cx="11114314" cy="30778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What is the  graphical representation of   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6793088"/>
              </p:ext>
            </p:extLst>
          </p:nvPr>
        </p:nvGraphicFramePr>
        <p:xfrm>
          <a:off x="4866919" y="3622675"/>
          <a:ext cx="2625725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48" name="Equation" r:id="rId4" imgW="1015920" imgH="393480" progId="Equation.DSMT4">
                  <p:embed/>
                </p:oleObj>
              </mc:Choice>
              <mc:Fallback>
                <p:oleObj name="Equation" r:id="rId4" imgW="1015920" imgH="39348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66919" y="3622675"/>
                        <a:ext cx="2625725" cy="1017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673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6146800" y="3352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73"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46800" y="33528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7393" y="1401790"/>
            <a:ext cx="7551060" cy="409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56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89275" y="1571625"/>
            <a:ext cx="11114314" cy="30778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Three reasons why a function is </a:t>
            </a:r>
            <a:r>
              <a:rPr lang="en-US" u="sng" dirty="0" smtClean="0"/>
              <a:t>not</a:t>
            </a:r>
            <a:r>
              <a:rPr lang="en-US" dirty="0" smtClean="0"/>
              <a:t> differentiable at </a:t>
            </a:r>
            <a:r>
              <a:rPr lang="en-US" i="1" dirty="0" smtClean="0"/>
              <a:t>x = a</a:t>
            </a:r>
            <a:r>
              <a:rPr lang="en-US" i="1" dirty="0"/>
              <a:t> </a:t>
            </a:r>
            <a:r>
              <a:rPr lang="en-US" i="1" dirty="0" smtClean="0"/>
              <a:t>…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88435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200" y="1214600"/>
            <a:ext cx="8427875" cy="389896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1. There is a </a:t>
            </a:r>
            <a:r>
              <a:rPr lang="en-US" sz="3600" u="sng" dirty="0" smtClean="0"/>
              <a:t>vertical tangent</a:t>
            </a:r>
            <a:r>
              <a:rPr lang="en-US" sz="3600" dirty="0" smtClean="0"/>
              <a:t> at </a:t>
            </a:r>
            <a:r>
              <a:rPr lang="en-US" sz="3600" i="1" dirty="0" smtClean="0"/>
              <a:t>x=a</a:t>
            </a:r>
            <a:br>
              <a:rPr lang="en-US" sz="3600" i="1" dirty="0" smtClean="0"/>
            </a:br>
            <a:r>
              <a:rPr lang="en-US" sz="3600" i="1" dirty="0" smtClean="0"/>
              <a:t>2. f </a:t>
            </a:r>
            <a:r>
              <a:rPr lang="en-US" sz="3600" dirty="0" smtClean="0"/>
              <a:t>is </a:t>
            </a:r>
            <a:r>
              <a:rPr lang="en-US" sz="3600" u="sng" dirty="0" smtClean="0"/>
              <a:t>not continuous</a:t>
            </a:r>
            <a:r>
              <a:rPr lang="en-US" sz="3600" dirty="0" smtClean="0"/>
              <a:t> at </a:t>
            </a:r>
            <a:r>
              <a:rPr lang="en-US" sz="3600" i="1" dirty="0" smtClean="0"/>
              <a:t>x=a</a:t>
            </a:r>
            <a:br>
              <a:rPr lang="en-US" sz="3600" i="1" dirty="0" smtClean="0"/>
            </a:br>
            <a:r>
              <a:rPr lang="en-US" sz="3600" i="1" dirty="0" smtClean="0"/>
              <a:t>3. Left slope is not equal to the right slope</a:t>
            </a:r>
            <a:br>
              <a:rPr lang="en-US" sz="3600" i="1" dirty="0" smtClean="0"/>
            </a:br>
            <a:r>
              <a:rPr lang="en-US" sz="3600" i="1" dirty="0"/>
              <a:t>	</a:t>
            </a:r>
            <a:r>
              <a:rPr lang="en-US" sz="3600" i="1" dirty="0" smtClean="0"/>
              <a:t>	  (sharp point or cusp)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4805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996" y="2624300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The first derivative (</a:t>
            </a:r>
            <a:r>
              <a:rPr lang="en-US" i="1" dirty="0" smtClean="0"/>
              <a:t>f’) </a:t>
            </a:r>
            <a:r>
              <a:rPr lang="en-US" dirty="0" smtClean="0"/>
              <a:t>indicates</a:t>
            </a:r>
            <a:r>
              <a:rPr lang="en-US" i="1" dirty="0" smtClean="0"/>
              <a:t> 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33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6146800" y="3352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97"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46800" y="33528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982" y="2464513"/>
            <a:ext cx="10619791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w</a:t>
            </a:r>
            <a:r>
              <a:rPr lang="en-US" sz="4000" dirty="0" smtClean="0"/>
              <a:t>hether the function </a:t>
            </a:r>
            <a:r>
              <a:rPr lang="en-US" sz="4000" i="1" dirty="0" smtClean="0"/>
              <a:t>f is increasing/ decreasing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3901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946" y="2538575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The 2</a:t>
            </a:r>
            <a:r>
              <a:rPr lang="en-US" baseline="30000" dirty="0" smtClean="0"/>
              <a:t>nd</a:t>
            </a:r>
            <a:r>
              <a:rPr lang="en-US" dirty="0" smtClean="0"/>
              <a:t>  derivative (</a:t>
            </a:r>
            <a:r>
              <a:rPr lang="en-US" i="1" dirty="0" smtClean="0"/>
              <a:t>f’’) </a:t>
            </a:r>
            <a:r>
              <a:rPr lang="en-US" dirty="0" smtClean="0"/>
              <a:t>indicates</a:t>
            </a:r>
            <a:r>
              <a:rPr lang="en-US" i="1" dirty="0" smtClean="0"/>
              <a:t>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5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7157" y="2499518"/>
            <a:ext cx="887321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w</a:t>
            </a:r>
            <a:r>
              <a:rPr lang="en-US" sz="4000" dirty="0" smtClean="0"/>
              <a:t>here the function </a:t>
            </a:r>
            <a:r>
              <a:rPr lang="en-US" sz="4000" i="1" dirty="0" smtClean="0"/>
              <a:t>f is concave up/down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033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2346" y="2567150"/>
            <a:ext cx="8167979" cy="1325563"/>
          </a:xfrm>
        </p:spPr>
        <p:txBody>
          <a:bodyPr/>
          <a:lstStyle/>
          <a:p>
            <a:pPr algn="ctr"/>
            <a:r>
              <a:rPr lang="en-US" dirty="0" smtClean="0"/>
              <a:t>A normal line to a curve is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24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2587886"/>
            <a:ext cx="9144000" cy="16557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Rigorous Definition of </a:t>
            </a:r>
            <a:endParaRPr lang="en-US" sz="4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1944200"/>
              </p:ext>
            </p:extLst>
          </p:nvPr>
        </p:nvGraphicFramePr>
        <p:xfrm>
          <a:off x="5114926" y="3415767"/>
          <a:ext cx="196215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3" name="Equation" r:id="rId4" imgW="825480" imgH="279360" progId="Equation.DSMT4">
                  <p:embed/>
                </p:oleObj>
              </mc:Choice>
              <mc:Fallback>
                <p:oleObj name="Equation" r:id="rId4" imgW="825480" imgH="27936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14926" y="3415767"/>
                        <a:ext cx="1962150" cy="663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398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6146800" y="3352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5"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46800" y="33528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208" y="2474038"/>
            <a:ext cx="927326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a</a:t>
            </a:r>
            <a:r>
              <a:rPr lang="en-US" sz="4000" dirty="0" smtClean="0"/>
              <a:t> line perpendicular to the tangent line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6837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896" y="2548100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The derivative of a constant </a:t>
            </a:r>
            <a:r>
              <a:rPr lang="en-US" i="1" dirty="0" smtClean="0"/>
              <a:t>c, </a:t>
            </a:r>
            <a:br>
              <a:rPr lang="en-US" i="1" dirty="0" smtClean="0"/>
            </a:br>
            <a:r>
              <a:rPr lang="en-US" dirty="0" smtClean="0"/>
              <a:t>also written as </a:t>
            </a:r>
            <a:r>
              <a:rPr lang="en-US" i="1" dirty="0" smtClean="0"/>
              <a:t>c</a:t>
            </a:r>
            <a:r>
              <a:rPr lang="en-US" dirty="0" smtClean="0"/>
              <a:t>’, is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80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6146800" y="3352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67"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46800" y="33528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234" y="2420354"/>
            <a:ext cx="10601131" cy="1864891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30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236" y="2814491"/>
            <a:ext cx="10515600" cy="1325563"/>
          </a:xfrm>
        </p:spPr>
        <p:txBody>
          <a:bodyPr/>
          <a:lstStyle/>
          <a:p>
            <a:r>
              <a:rPr lang="en-US" dirty="0" smtClean="0"/>
              <a:t>The derivative of       also written as        , is …  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6241756"/>
              </p:ext>
            </p:extLst>
          </p:nvPr>
        </p:nvGraphicFramePr>
        <p:xfrm>
          <a:off x="4745038" y="3011488"/>
          <a:ext cx="855662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92" name="Equation" r:id="rId4" imgW="228600" imgH="215640" progId="Equation.DSMT4">
                  <p:embed/>
                </p:oleObj>
              </mc:Choice>
              <mc:Fallback>
                <p:oleObj name="Equation" r:id="rId4" imgW="22860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45038" y="3011488"/>
                        <a:ext cx="855662" cy="808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9261122"/>
              </p:ext>
            </p:extLst>
          </p:nvPr>
        </p:nvGraphicFramePr>
        <p:xfrm>
          <a:off x="8899040" y="3105853"/>
          <a:ext cx="1059581" cy="695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93" name="Equation" r:id="rId6" imgW="330120" imgH="215640" progId="Equation.DSMT4">
                  <p:embed/>
                </p:oleObj>
              </mc:Choice>
              <mc:Fallback>
                <p:oleObj name="Equation" r:id="rId6" imgW="330120" imgH="21564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899040" y="3105853"/>
                        <a:ext cx="1059581" cy="6954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911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6146800" y="3352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14"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46800" y="33528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2847451"/>
              </p:ext>
            </p:extLst>
          </p:nvPr>
        </p:nvGraphicFramePr>
        <p:xfrm>
          <a:off x="5377305" y="2715208"/>
          <a:ext cx="1385445" cy="831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15" name="Equation" r:id="rId6" imgW="317160" imgH="190440" progId="Equation.DSMT4">
                  <p:embed/>
                </p:oleObj>
              </mc:Choice>
              <mc:Fallback>
                <p:oleObj name="Equation" r:id="rId6" imgW="31716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77305" y="2715208"/>
                        <a:ext cx="1385445" cy="8312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496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7511" y="2242991"/>
            <a:ext cx="10515600" cy="1325563"/>
          </a:xfrm>
        </p:spPr>
        <p:txBody>
          <a:bodyPr/>
          <a:lstStyle/>
          <a:p>
            <a:r>
              <a:rPr lang="en-US" dirty="0" smtClean="0"/>
              <a:t>The derivative of        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8713003"/>
              </p:ext>
            </p:extLst>
          </p:nvPr>
        </p:nvGraphicFramePr>
        <p:xfrm>
          <a:off x="3368675" y="3267075"/>
          <a:ext cx="5446713" cy="114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41" name="Equation" r:id="rId4" imgW="2057400" imgH="431640" progId="Equation.DSMT4">
                  <p:embed/>
                </p:oleObj>
              </mc:Choice>
              <mc:Fallback>
                <p:oleObj name="Equation" r:id="rId4" imgW="2057400" imgH="43164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68675" y="3267075"/>
                        <a:ext cx="5446713" cy="1144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886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6146800" y="3352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66"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46800" y="33528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8293746"/>
              </p:ext>
            </p:extLst>
          </p:nvPr>
        </p:nvGraphicFramePr>
        <p:xfrm>
          <a:off x="4624388" y="2523331"/>
          <a:ext cx="3521346" cy="1410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67" name="Equation" r:id="rId6" imgW="1079280" imgH="431640" progId="Equation.DSMT4">
                  <p:embed/>
                </p:oleObj>
              </mc:Choice>
              <mc:Fallback>
                <p:oleObj name="Equation" r:id="rId6" imgW="1079280" imgH="43164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24388" y="2523331"/>
                        <a:ext cx="3521346" cy="14104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304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9458" y="2286000"/>
            <a:ext cx="10515600" cy="1325563"/>
          </a:xfrm>
        </p:spPr>
        <p:txBody>
          <a:bodyPr/>
          <a:lstStyle/>
          <a:p>
            <a:r>
              <a:rPr lang="en-US" dirty="0" smtClean="0"/>
              <a:t>What is the derivative of        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0926969"/>
              </p:ext>
            </p:extLst>
          </p:nvPr>
        </p:nvGraphicFramePr>
        <p:xfrm>
          <a:off x="3898900" y="3611563"/>
          <a:ext cx="5110163" cy="1077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36" name="Equation" r:id="rId4" imgW="1930320" imgH="406080" progId="Equation.DSMT4">
                  <p:embed/>
                </p:oleObj>
              </mc:Choice>
              <mc:Fallback>
                <p:oleObj name="Equation" r:id="rId4" imgW="1930320" imgH="40608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98900" y="3611563"/>
                        <a:ext cx="5110163" cy="1077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736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6146800" y="3352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62"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46800" y="33528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5726443"/>
              </p:ext>
            </p:extLst>
          </p:nvPr>
        </p:nvGraphicFramePr>
        <p:xfrm>
          <a:off x="4489450" y="2765425"/>
          <a:ext cx="3585761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63" name="Equation" r:id="rId6" imgW="799920" imgH="203040" progId="Equation.DSMT4">
                  <p:embed/>
                </p:oleObj>
              </mc:Choice>
              <mc:Fallback>
                <p:oleObj name="Equation" r:id="rId6" imgW="799920" imgH="20304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89450" y="2765425"/>
                        <a:ext cx="3585761" cy="911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871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4208" y="2047875"/>
            <a:ext cx="7438442" cy="1325563"/>
          </a:xfrm>
        </p:spPr>
        <p:txBody>
          <a:bodyPr/>
          <a:lstStyle/>
          <a:p>
            <a:r>
              <a:rPr lang="en-US" dirty="0" smtClean="0"/>
              <a:t>What is the derivative of        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1033340"/>
              </p:ext>
            </p:extLst>
          </p:nvPr>
        </p:nvGraphicFramePr>
        <p:xfrm>
          <a:off x="4502150" y="3271838"/>
          <a:ext cx="4302125" cy="195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3" name="Equation" r:id="rId4" imgW="1625400" imgH="736560" progId="Equation.DSMT4">
                  <p:embed/>
                </p:oleObj>
              </mc:Choice>
              <mc:Fallback>
                <p:oleObj name="Equation" r:id="rId4" imgW="1625400" imgH="73656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02150" y="3271838"/>
                        <a:ext cx="4302125" cy="1954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363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1839</TotalTime>
  <Words>953</Words>
  <Application>Microsoft Office PowerPoint</Application>
  <PresentationFormat>Widescreen</PresentationFormat>
  <Paragraphs>387</Paragraphs>
  <Slides>272</Slides>
  <Notes>272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272</vt:i4>
      </vt:variant>
    </vt:vector>
  </HeadingPairs>
  <TitlesOfParts>
    <vt:vector size="278" baseType="lpstr">
      <vt:lpstr>Arial</vt:lpstr>
      <vt:lpstr>Calibri</vt:lpstr>
      <vt:lpstr>Calibri Light</vt:lpstr>
      <vt:lpstr>Office Theme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Give 3 reasons why a limit does not exist at x = a.</vt:lpstr>
      <vt:lpstr>  1. Limit from Left        Limit from Right   2.  Function inc/dec without bound (vertical asymptote)   3. Function oscillates between two fixed values.</vt:lpstr>
      <vt:lpstr>where n is a positive real number</vt:lpstr>
      <vt:lpstr>(limit does not exist)</vt:lpstr>
      <vt:lpstr>where n is a positive real number</vt:lpstr>
      <vt:lpstr>PowerPoint Presentation</vt:lpstr>
      <vt:lpstr>PowerPoint Presentation</vt:lpstr>
      <vt:lpstr>PowerPoint Presentation</vt:lpstr>
      <vt:lpstr>Finding this limit is the same as finding …</vt:lpstr>
      <vt:lpstr>the horizontal asymptote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Limit Notation   the limit of f exists and is equal to L  (the limit as x approaches a of f is L) </vt:lpstr>
      <vt:lpstr>PowerPoint Presentation</vt:lpstr>
      <vt:lpstr>Limit Notation   the function f increases with out bound</vt:lpstr>
      <vt:lpstr>PowerPoint Presentation</vt:lpstr>
      <vt:lpstr>Limit Notation   the function f decreases with out bound </vt:lpstr>
      <vt:lpstr>PowerPoint Presentation</vt:lpstr>
      <vt:lpstr>Limit Notation   a function f that has a vertical asymptote  at x = a</vt:lpstr>
      <vt:lpstr>PowerPoint Presentation</vt:lpstr>
      <vt:lpstr>Limit Notation   a function f that has a horizontal asymptote  of y = L </vt:lpstr>
      <vt:lpstr>PowerPoint Presentation</vt:lpstr>
      <vt:lpstr> A function f is continuous at x = a  iff ( 3 conditions) </vt:lpstr>
      <vt:lpstr>PowerPoint Presentation</vt:lpstr>
      <vt:lpstr> Intermediate Value Theorem </vt:lpstr>
      <vt:lpstr>PowerPoint Presentation</vt:lpstr>
      <vt:lpstr> Extreme Value Theorem </vt:lpstr>
      <vt:lpstr>PowerPoint Presentation</vt:lpstr>
      <vt:lpstr>A derivative is…. [3 things]</vt:lpstr>
      <vt:lpstr>1. A Limit 2. Slope of the tangent line 3. Instantaneous “rate of change” of the y-values     (with respect to the x-values)</vt:lpstr>
      <vt:lpstr>The formal limit definition of the derivative in terms of h (2 forms)  </vt:lpstr>
      <vt:lpstr>PowerPoint Presentation</vt:lpstr>
      <vt:lpstr>The formal limit definition of the derivative at x = a in terms of h (3 forms)  </vt:lpstr>
      <vt:lpstr>PowerPoint Presentation</vt:lpstr>
      <vt:lpstr>Another form of the notation for “h”  in the definition of the derivative. </vt:lpstr>
      <vt:lpstr>PowerPoint Presentation</vt:lpstr>
      <vt:lpstr>The average rate of change of a function between a and b is the slope of …</vt:lpstr>
      <vt:lpstr>the secant line</vt:lpstr>
      <vt:lpstr>The instantaneous rate of change of a function at x = a is the slope of …..</vt:lpstr>
      <vt:lpstr>the tangent line which equals          </vt:lpstr>
      <vt:lpstr>What is the  graphical representation of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There is a vertical tangent at x=a 2. f is not continuous at x=a 3. Left slope is not equal to the right slope     (sharp point or cusp)</vt:lpstr>
      <vt:lpstr>The first derivative (f’) indicates ….</vt:lpstr>
      <vt:lpstr>whether the function f is increasing/ decreasing</vt:lpstr>
      <vt:lpstr>The 2nd  derivative (f’’) indicates …</vt:lpstr>
      <vt:lpstr>where the function f is concave up/down</vt:lpstr>
      <vt:lpstr>A normal line to a curve is …</vt:lpstr>
      <vt:lpstr>a line perpendicular to the tangent line</vt:lpstr>
      <vt:lpstr>The derivative of a constant c,  also written as c’, is …</vt:lpstr>
      <vt:lpstr>0</vt:lpstr>
      <vt:lpstr>The derivative of       also written as        , is …  </vt:lpstr>
      <vt:lpstr>PowerPoint Presentation</vt:lpstr>
      <vt:lpstr>The derivative of        </vt:lpstr>
      <vt:lpstr>PowerPoint Presentation</vt:lpstr>
      <vt:lpstr>What is the derivative of        </vt:lpstr>
      <vt:lpstr>PowerPoint Presentation</vt:lpstr>
      <vt:lpstr>What is the derivative of        </vt:lpstr>
      <vt:lpstr>PowerPoint Presentation</vt:lpstr>
      <vt:lpstr>What is the derivative of        </vt:lpstr>
      <vt:lpstr>PowerPoint Presentation</vt:lpstr>
      <vt:lpstr>What is the derivative of        </vt:lpstr>
      <vt:lpstr>PowerPoint Presentation</vt:lpstr>
      <vt:lpstr>What is the derivative of        </vt:lpstr>
      <vt:lpstr>PowerPoint Presentation</vt:lpstr>
      <vt:lpstr>What is the derivative of        </vt:lpstr>
      <vt:lpstr>PowerPoint Presentation</vt:lpstr>
      <vt:lpstr>What is the derivative of        </vt:lpstr>
      <vt:lpstr>PowerPoint Presentation</vt:lpstr>
      <vt:lpstr>What is the derivative of        </vt:lpstr>
      <vt:lpstr>PowerPoint Presentation</vt:lpstr>
      <vt:lpstr>What is the derivative of        </vt:lpstr>
      <vt:lpstr>PowerPoint Presentation</vt:lpstr>
      <vt:lpstr>What is the derivative of        </vt:lpstr>
      <vt:lpstr>PowerPoint Presentation</vt:lpstr>
      <vt:lpstr>What is the derivative of        </vt:lpstr>
      <vt:lpstr>PowerPoint Presentation</vt:lpstr>
      <vt:lpstr>What is the derivative of        </vt:lpstr>
      <vt:lpstr>PowerPoint Presentation</vt:lpstr>
      <vt:lpstr>What is the derivative of        </vt:lpstr>
      <vt:lpstr>PowerPoint Presentation</vt:lpstr>
      <vt:lpstr>What is the derivative of        </vt:lpstr>
      <vt:lpstr>PowerPoint Presentation</vt:lpstr>
      <vt:lpstr>What is the derivative of        </vt:lpstr>
      <vt:lpstr>PowerPoint Presentation</vt:lpstr>
      <vt:lpstr>What is the derivative of        </vt:lpstr>
      <vt:lpstr>PowerPoint Presentation</vt:lpstr>
      <vt:lpstr>What is the derivative of        </vt:lpstr>
      <vt:lpstr>PowerPoint Presentation</vt:lpstr>
      <vt:lpstr>What is the derivative of        (2 forms as natural log and log)</vt:lpstr>
      <vt:lpstr>PowerPoint Presentation</vt:lpstr>
      <vt:lpstr>What is the derivative of the composite function       </vt:lpstr>
      <vt:lpstr>PowerPoint Presentation</vt:lpstr>
      <vt:lpstr>What is the derivative of</vt:lpstr>
      <vt:lpstr>PowerPoint Presentation</vt:lpstr>
      <vt:lpstr>What is the derivative of</vt:lpstr>
      <vt:lpstr>PowerPoint Presentation</vt:lpstr>
      <vt:lpstr>What is the derivative of</vt:lpstr>
      <vt:lpstr>PowerPoint Presentation</vt:lpstr>
      <vt:lpstr>What are the derivative of</vt:lpstr>
      <vt:lpstr>PowerPoint Presentation</vt:lpstr>
      <vt:lpstr>What are the derivative of</vt:lpstr>
      <vt:lpstr>PowerPoint Presentation</vt:lpstr>
      <vt:lpstr>Logarithmic differentiation is necessary for which type of Functions?</vt:lpstr>
      <vt:lpstr>Exponential functions with a variable in the base and a variable in the exponent. </vt:lpstr>
      <vt:lpstr>The first step in Logarithmic differentiation is …</vt:lpstr>
      <vt:lpstr>taking the natural log of both sides</vt:lpstr>
      <vt:lpstr>The derivative of the inverse of f  at x = b also written as  </vt:lpstr>
      <vt:lpstr>PowerPoint Presentation</vt:lpstr>
      <vt:lpstr>A critical number is …</vt:lpstr>
      <vt:lpstr>an x-value where </vt:lpstr>
      <vt:lpstr>Rolle’s Theorem</vt:lpstr>
      <vt:lpstr>If f is </vt:lpstr>
      <vt:lpstr>Mean Value Theorem (Derivative)</vt:lpstr>
      <vt:lpstr>If f is </vt:lpstr>
      <vt:lpstr>Mean Value Theorem for the  derivative refers to the average …</vt:lpstr>
      <vt:lpstr>rate of change  </vt:lpstr>
      <vt:lpstr>The graphical representation of the mean value theorem for derivative. </vt:lpstr>
      <vt:lpstr>There exist at least one point on a continuous and differentiable function where the tangent line is parallel to the secant line. </vt:lpstr>
      <vt:lpstr>PowerPoint Presentation</vt:lpstr>
      <vt:lpstr>Position Function </vt:lpstr>
      <vt:lpstr>PowerPoint Presentation</vt:lpstr>
      <vt:lpstr>Velocity Function </vt:lpstr>
      <vt:lpstr>PowerPoint Presentation</vt:lpstr>
      <vt:lpstr>Acceleration  Function </vt:lpstr>
      <vt:lpstr>PowerPoint Presentation</vt:lpstr>
      <vt:lpstr>Velocity  Function v(t) (the rate of change of position)</vt:lpstr>
      <vt:lpstr>PowerPoint Presentation</vt:lpstr>
      <vt:lpstr>Acceleration  Function a(t) (the rate of change of velocity)</vt:lpstr>
      <vt:lpstr>Two expressions for average velocity (from t = a to t = b)</vt:lpstr>
      <vt:lpstr>PowerPoint Presentation</vt:lpstr>
      <vt:lpstr>Total distance traveled on [a,b] (from t = a to t = b)</vt:lpstr>
      <vt:lpstr>PowerPoint Presentation</vt:lpstr>
      <vt:lpstr>Particle moving right or left when …</vt:lpstr>
      <vt:lpstr>particle moving right when v &gt; 0 particle moving left when v &lt; 0</vt:lpstr>
      <vt:lpstr>Particle at rest when …</vt:lpstr>
      <vt:lpstr>PowerPoint Presentation</vt:lpstr>
      <vt:lpstr>Speed increasing when …</vt:lpstr>
      <vt:lpstr>PowerPoint Presentation</vt:lpstr>
      <vt:lpstr>Speed decreasing when 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Approximation of area under a curve, from x = a to x = b, using a right endpoint approximation and n subintervals …</vt:lpstr>
      <vt:lpstr>PowerPoint Presentation</vt:lpstr>
      <vt:lpstr>Fundamental Theorem of Calculus 2 parts </vt:lpstr>
      <vt:lpstr>PowerPoint Presentation</vt:lpstr>
      <vt:lpstr>Trapezoidal Rule </vt:lpstr>
      <vt:lpstr>PowerPoint Presentation</vt:lpstr>
      <vt:lpstr>Mean Value Theorem (average value) </vt:lpstr>
      <vt:lpstr>PowerPoint Presentation</vt:lpstr>
      <vt:lpstr>Mean Value Theorem for the integral refers to the average …..</vt:lpstr>
      <vt:lpstr>y-coordinate</vt:lpstr>
      <vt:lpstr>The graphical interpretation of the Mean Value Theorem for the integral …..</vt:lpstr>
      <vt:lpstr>There exists a point on a continuous function where the area of the rectangle at that point is the exact area under the curve. </vt:lpstr>
      <vt:lpstr>PowerPoint Presentation</vt:lpstr>
      <vt:lpstr>the total area </vt:lpstr>
      <vt:lpstr>Volume of a solid with known cross sections</vt:lpstr>
      <vt:lpstr>PowerPoint Presentation</vt:lpstr>
      <vt:lpstr>Volume by discs ...</vt:lpstr>
      <vt:lpstr>PowerPoint Presentation</vt:lpstr>
      <vt:lpstr>Volume by washers ...</vt:lpstr>
      <vt:lpstr>PowerPoint Presentation</vt:lpstr>
      <vt:lpstr>The rate of change is directly proportional  to the amount present</vt:lpstr>
      <vt:lpstr>PowerPoint Presentation</vt:lpstr>
      <vt:lpstr>The rate of change is directly proportional  to the difference between “A” and the amount present. </vt:lpstr>
      <vt:lpstr>PowerPoint Presentation</vt:lpstr>
      <vt:lpstr>The rate of change is jointly proportional  to the amount present and difference between “A” and the amount present.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Gahan, Marty</dc:creator>
  <cp:lastModifiedBy>Fox, Gary</cp:lastModifiedBy>
  <cp:revision>154</cp:revision>
  <cp:lastPrinted>2017-10-16T22:21:21Z</cp:lastPrinted>
  <dcterms:created xsi:type="dcterms:W3CDTF">2017-06-29T16:38:13Z</dcterms:created>
  <dcterms:modified xsi:type="dcterms:W3CDTF">2017-10-18T20:11:01Z</dcterms:modified>
</cp:coreProperties>
</file>